
<file path=[Content_Types].xml><?xml version="1.0" encoding="utf-8"?>
<Types xmlns="http://schemas.openxmlformats.org/package/2006/content-types">
  <Default Extension="emf" ContentType="image/x-emf"/>
  <Default Extension="jpeg" ContentType="image/jpeg"/>
  <Default Extension="png" ContentType="image/png"/>
  <Default Extension="pptx" ContentType="application/vnd.openxmlformats-officedocument.presentationml.presentation"/>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9" r:id="rId3"/>
    <p:sldId id="264" r:id="rId4"/>
    <p:sldId id="263" r:id="rId5"/>
    <p:sldId id="262" r:id="rId6"/>
    <p:sldId id="266" r:id="rId7"/>
    <p:sldId id="257" r:id="rId8"/>
    <p:sldId id="258" r:id="rId9"/>
    <p:sldId id="261" r:id="rId10"/>
    <p:sldId id="260"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FE9AF4-DE4E-437C-972E-72EDBC5A28A9}" type="doc">
      <dgm:prSet loTypeId="urn:microsoft.com/office/officeart/2005/8/layout/vList2" loCatId="list" qsTypeId="urn:microsoft.com/office/officeart/2005/8/quickstyle/3d5" qsCatId="3D" csTypeId="urn:microsoft.com/office/officeart/2005/8/colors/accent1_2" csCatId="accent1" phldr="1"/>
      <dgm:spPr/>
      <dgm:t>
        <a:bodyPr/>
        <a:lstStyle/>
        <a:p>
          <a:endParaRPr lang="es-ES"/>
        </a:p>
      </dgm:t>
    </dgm:pt>
    <dgm:pt modelId="{3B6C138C-E8D9-4071-989D-7333C6B38A5E}">
      <dgm:prSet custT="1"/>
      <dgm:spPr/>
      <dgm:t>
        <a:bodyPr/>
        <a:lstStyle/>
        <a:p>
          <a:pPr algn="ctr"/>
          <a:r>
            <a:rPr lang="es-ES" sz="2000" dirty="0"/>
            <a:t>ESTUDIO DE ROSCAS DE MATERIALES PLÁSTICOS</a:t>
          </a:r>
        </a:p>
      </dgm:t>
    </dgm:pt>
    <dgm:pt modelId="{38C661D9-C53D-430C-9D25-A0511FC9A3E0}" type="parTrans" cxnId="{6FF5A2C2-473A-4501-83C6-49A88AF17B2B}">
      <dgm:prSet/>
      <dgm:spPr/>
      <dgm:t>
        <a:bodyPr/>
        <a:lstStyle/>
        <a:p>
          <a:endParaRPr lang="es-ES" sz="2000"/>
        </a:p>
      </dgm:t>
    </dgm:pt>
    <dgm:pt modelId="{0E6DA1F3-B3B8-4C79-83C5-7F394D01E3BD}" type="sibTrans" cxnId="{6FF5A2C2-473A-4501-83C6-49A88AF17B2B}">
      <dgm:prSet/>
      <dgm:spPr/>
      <dgm:t>
        <a:bodyPr/>
        <a:lstStyle/>
        <a:p>
          <a:endParaRPr lang="es-ES" sz="2000"/>
        </a:p>
      </dgm:t>
    </dgm:pt>
    <dgm:pt modelId="{669C6ECF-542F-476F-9E0B-FC022611CE63}" type="pres">
      <dgm:prSet presAssocID="{67FE9AF4-DE4E-437C-972E-72EDBC5A28A9}" presName="linear" presStyleCnt="0">
        <dgm:presLayoutVars>
          <dgm:animLvl val="lvl"/>
          <dgm:resizeHandles val="exact"/>
        </dgm:presLayoutVars>
      </dgm:prSet>
      <dgm:spPr/>
    </dgm:pt>
    <dgm:pt modelId="{9285A694-926A-4E8F-A06A-7262C71F1628}" type="pres">
      <dgm:prSet presAssocID="{3B6C138C-E8D9-4071-989D-7333C6B38A5E}" presName="parentText" presStyleLbl="node1" presStyleIdx="0" presStyleCnt="1">
        <dgm:presLayoutVars>
          <dgm:chMax val="0"/>
          <dgm:bulletEnabled val="1"/>
        </dgm:presLayoutVars>
      </dgm:prSet>
      <dgm:spPr/>
    </dgm:pt>
  </dgm:ptLst>
  <dgm:cxnLst>
    <dgm:cxn modelId="{6FF5A2C2-473A-4501-83C6-49A88AF17B2B}" srcId="{67FE9AF4-DE4E-437C-972E-72EDBC5A28A9}" destId="{3B6C138C-E8D9-4071-989D-7333C6B38A5E}" srcOrd="0" destOrd="0" parTransId="{38C661D9-C53D-430C-9D25-A0511FC9A3E0}" sibTransId="{0E6DA1F3-B3B8-4C79-83C5-7F394D01E3BD}"/>
    <dgm:cxn modelId="{2A68A4E9-E634-40AA-A021-B325E5CB739C}" type="presOf" srcId="{67FE9AF4-DE4E-437C-972E-72EDBC5A28A9}" destId="{669C6ECF-542F-476F-9E0B-FC022611CE63}" srcOrd="0" destOrd="0" presId="urn:microsoft.com/office/officeart/2005/8/layout/vList2"/>
    <dgm:cxn modelId="{7D06A7FC-9F44-44FD-82D7-2A302C8958D0}" type="presOf" srcId="{3B6C138C-E8D9-4071-989D-7333C6B38A5E}" destId="{9285A694-926A-4E8F-A06A-7262C71F1628}" srcOrd="0" destOrd="0" presId="urn:microsoft.com/office/officeart/2005/8/layout/vList2"/>
    <dgm:cxn modelId="{CC3C1D8F-C565-42C0-AAFD-6A63CB5C7990}" type="presParOf" srcId="{669C6ECF-542F-476F-9E0B-FC022611CE63}" destId="{9285A694-926A-4E8F-A06A-7262C71F1628}"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3C87668E-60A3-4C12-9925-D00BD38C12B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ES"/>
        </a:p>
      </dgm:t>
    </dgm:pt>
    <dgm:pt modelId="{60CBA5A2-142C-439D-9E98-6283746838DD}">
      <dgm:prSet custT="1"/>
      <dgm:spPr/>
      <dgm:t>
        <a:bodyPr/>
        <a:lstStyle/>
        <a:p>
          <a:pPr algn="ctr"/>
          <a:r>
            <a:rPr lang="es-ES" sz="2000" dirty="0"/>
            <a:t>VENTAJAS Y DESVENTAJAS DE LA IMPRESIÓN 3D</a:t>
          </a:r>
        </a:p>
      </dgm:t>
    </dgm:pt>
    <dgm:pt modelId="{B9BF3878-CDE5-4C97-9FAA-D1BED3FD0C5F}" type="parTrans" cxnId="{7F79607A-B98C-4322-8DA1-57C8B43FA791}">
      <dgm:prSet/>
      <dgm:spPr/>
      <dgm:t>
        <a:bodyPr/>
        <a:lstStyle/>
        <a:p>
          <a:endParaRPr lang="es-ES"/>
        </a:p>
      </dgm:t>
    </dgm:pt>
    <dgm:pt modelId="{4C9255A7-AD26-4D39-965C-8E1D0CB6E0C5}" type="sibTrans" cxnId="{7F79607A-B98C-4322-8DA1-57C8B43FA791}">
      <dgm:prSet/>
      <dgm:spPr/>
      <dgm:t>
        <a:bodyPr/>
        <a:lstStyle/>
        <a:p>
          <a:endParaRPr lang="es-ES"/>
        </a:p>
      </dgm:t>
    </dgm:pt>
    <dgm:pt modelId="{1C5B86D0-A74F-4ED8-9BDD-20B736BE7AF6}" type="pres">
      <dgm:prSet presAssocID="{3C87668E-60A3-4C12-9925-D00BD38C12B1}" presName="linear" presStyleCnt="0">
        <dgm:presLayoutVars>
          <dgm:animLvl val="lvl"/>
          <dgm:resizeHandles val="exact"/>
        </dgm:presLayoutVars>
      </dgm:prSet>
      <dgm:spPr/>
    </dgm:pt>
    <dgm:pt modelId="{37D36A42-82EA-4310-9707-901C192BF066}" type="pres">
      <dgm:prSet presAssocID="{60CBA5A2-142C-439D-9E98-6283746838DD}" presName="parentText" presStyleLbl="node1" presStyleIdx="0" presStyleCnt="1">
        <dgm:presLayoutVars>
          <dgm:chMax val="0"/>
          <dgm:bulletEnabled val="1"/>
        </dgm:presLayoutVars>
      </dgm:prSet>
      <dgm:spPr/>
    </dgm:pt>
  </dgm:ptLst>
  <dgm:cxnLst>
    <dgm:cxn modelId="{84EB6651-7FA0-4BF1-A636-738815CABC71}" type="presOf" srcId="{3C87668E-60A3-4C12-9925-D00BD38C12B1}" destId="{1C5B86D0-A74F-4ED8-9BDD-20B736BE7AF6}" srcOrd="0" destOrd="0" presId="urn:microsoft.com/office/officeart/2005/8/layout/vList2"/>
    <dgm:cxn modelId="{7F79607A-B98C-4322-8DA1-57C8B43FA791}" srcId="{3C87668E-60A3-4C12-9925-D00BD38C12B1}" destId="{60CBA5A2-142C-439D-9E98-6283746838DD}" srcOrd="0" destOrd="0" parTransId="{B9BF3878-CDE5-4C97-9FAA-D1BED3FD0C5F}" sibTransId="{4C9255A7-AD26-4D39-965C-8E1D0CB6E0C5}"/>
    <dgm:cxn modelId="{6BEF11B1-0E9E-487D-A293-5DCBEF2425CE}" type="presOf" srcId="{60CBA5A2-142C-439D-9E98-6283746838DD}" destId="{37D36A42-82EA-4310-9707-901C192BF066}" srcOrd="0" destOrd="0" presId="urn:microsoft.com/office/officeart/2005/8/layout/vList2"/>
    <dgm:cxn modelId="{160B31F8-8889-4069-9B4B-3031FE265093}" type="presParOf" srcId="{1C5B86D0-A74F-4ED8-9BDD-20B736BE7AF6}" destId="{37D36A42-82EA-4310-9707-901C192BF066}"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65FA13F5-CC5E-4556-9848-46D15AF05F91}"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ES"/>
        </a:p>
      </dgm:t>
    </dgm:pt>
    <dgm:pt modelId="{C81318E7-6244-4061-ADEE-9273A83C0CF7}">
      <dgm:prSet custT="1"/>
      <dgm:spPr/>
      <dgm:t>
        <a:bodyPr/>
        <a:lstStyle/>
        <a:p>
          <a:pPr algn="ctr"/>
          <a:r>
            <a:rPr lang="es-ES" sz="2000" dirty="0"/>
            <a:t>VENTAJAS Y DESVENTAJAS DEL MOLDEO POR INYECCIÓN.</a:t>
          </a:r>
        </a:p>
      </dgm:t>
    </dgm:pt>
    <dgm:pt modelId="{90EF2308-A8BF-45A4-9950-C32F10C55D16}" type="parTrans" cxnId="{571BBA0D-964F-41E0-8224-ABA3BBF061C5}">
      <dgm:prSet/>
      <dgm:spPr/>
      <dgm:t>
        <a:bodyPr/>
        <a:lstStyle/>
        <a:p>
          <a:endParaRPr lang="es-ES"/>
        </a:p>
      </dgm:t>
    </dgm:pt>
    <dgm:pt modelId="{F664CCC2-8562-4F25-B037-CAAC9B417E27}" type="sibTrans" cxnId="{571BBA0D-964F-41E0-8224-ABA3BBF061C5}">
      <dgm:prSet/>
      <dgm:spPr/>
      <dgm:t>
        <a:bodyPr/>
        <a:lstStyle/>
        <a:p>
          <a:endParaRPr lang="es-ES"/>
        </a:p>
      </dgm:t>
    </dgm:pt>
    <dgm:pt modelId="{A636C1D0-7E88-496D-ADD6-E7BF26D83E3C}" type="pres">
      <dgm:prSet presAssocID="{65FA13F5-CC5E-4556-9848-46D15AF05F91}" presName="linear" presStyleCnt="0">
        <dgm:presLayoutVars>
          <dgm:animLvl val="lvl"/>
          <dgm:resizeHandles val="exact"/>
        </dgm:presLayoutVars>
      </dgm:prSet>
      <dgm:spPr/>
    </dgm:pt>
    <dgm:pt modelId="{09E05441-5483-4A5E-A3BE-610441231345}" type="pres">
      <dgm:prSet presAssocID="{C81318E7-6244-4061-ADEE-9273A83C0CF7}" presName="parentText" presStyleLbl="node1" presStyleIdx="0" presStyleCnt="1">
        <dgm:presLayoutVars>
          <dgm:chMax val="0"/>
          <dgm:bulletEnabled val="1"/>
        </dgm:presLayoutVars>
      </dgm:prSet>
      <dgm:spPr/>
    </dgm:pt>
  </dgm:ptLst>
  <dgm:cxnLst>
    <dgm:cxn modelId="{571BBA0D-964F-41E0-8224-ABA3BBF061C5}" srcId="{65FA13F5-CC5E-4556-9848-46D15AF05F91}" destId="{C81318E7-6244-4061-ADEE-9273A83C0CF7}" srcOrd="0" destOrd="0" parTransId="{90EF2308-A8BF-45A4-9950-C32F10C55D16}" sibTransId="{F664CCC2-8562-4F25-B037-CAAC9B417E27}"/>
    <dgm:cxn modelId="{5775EC6B-B500-41B7-900D-E4C26339C86C}" type="presOf" srcId="{65FA13F5-CC5E-4556-9848-46D15AF05F91}" destId="{A636C1D0-7E88-496D-ADD6-E7BF26D83E3C}" srcOrd="0" destOrd="0" presId="urn:microsoft.com/office/officeart/2005/8/layout/vList2"/>
    <dgm:cxn modelId="{726A4297-305A-4637-A64C-CB71AA8E2BBC}" type="presOf" srcId="{C81318E7-6244-4061-ADEE-9273A83C0CF7}" destId="{09E05441-5483-4A5E-A3BE-610441231345}" srcOrd="0" destOrd="0" presId="urn:microsoft.com/office/officeart/2005/8/layout/vList2"/>
    <dgm:cxn modelId="{C512C165-7987-46DF-A444-E63BA97647DA}" type="presParOf" srcId="{A636C1D0-7E88-496D-ADD6-E7BF26D83E3C}" destId="{09E05441-5483-4A5E-A3BE-610441231345}"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ABA78A8-BEF4-4E84-9871-240687A48C3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s-ES"/>
        </a:p>
      </dgm:t>
    </dgm:pt>
    <dgm:pt modelId="{6E8A283B-5486-44A2-B2BF-EAB13CE80BEC}">
      <dgm:prSet custT="1"/>
      <dgm:spPr/>
      <dgm:t>
        <a:bodyPr/>
        <a:lstStyle/>
        <a:p>
          <a:pPr algn="ctr"/>
          <a:r>
            <a:rPr lang="es-ES" sz="2000" b="1" dirty="0"/>
            <a:t>MEMORIA DE PROYECTO</a:t>
          </a:r>
        </a:p>
      </dgm:t>
    </dgm:pt>
    <dgm:pt modelId="{C8AB852F-6831-4D24-A437-7322924ADDBA}" type="parTrans" cxnId="{528FF227-A97D-4015-B936-20BB2E9FC24F}">
      <dgm:prSet/>
      <dgm:spPr/>
      <dgm:t>
        <a:bodyPr/>
        <a:lstStyle/>
        <a:p>
          <a:endParaRPr lang="es-ES"/>
        </a:p>
      </dgm:t>
    </dgm:pt>
    <dgm:pt modelId="{4B782722-351B-4573-A54C-74AB0D8C4FDB}" type="sibTrans" cxnId="{528FF227-A97D-4015-B936-20BB2E9FC24F}">
      <dgm:prSet/>
      <dgm:spPr/>
      <dgm:t>
        <a:bodyPr/>
        <a:lstStyle/>
        <a:p>
          <a:endParaRPr lang="es-ES"/>
        </a:p>
      </dgm:t>
    </dgm:pt>
    <dgm:pt modelId="{A3AE881B-0E50-40F9-B43B-1886EF07C990}" type="pres">
      <dgm:prSet presAssocID="{2ABA78A8-BEF4-4E84-9871-240687A48C30}" presName="linear" presStyleCnt="0">
        <dgm:presLayoutVars>
          <dgm:animLvl val="lvl"/>
          <dgm:resizeHandles val="exact"/>
        </dgm:presLayoutVars>
      </dgm:prSet>
      <dgm:spPr/>
    </dgm:pt>
    <dgm:pt modelId="{C02FF9FC-1ECF-429B-88E1-922E599038A9}" type="pres">
      <dgm:prSet presAssocID="{6E8A283B-5486-44A2-B2BF-EAB13CE80BEC}" presName="parentText" presStyleLbl="node1" presStyleIdx="0" presStyleCnt="1" custLinFactY="-130966" custLinFactNeighborX="-1109" custLinFactNeighborY="-200000">
        <dgm:presLayoutVars>
          <dgm:chMax val="0"/>
          <dgm:bulletEnabled val="1"/>
        </dgm:presLayoutVars>
      </dgm:prSet>
      <dgm:spPr/>
    </dgm:pt>
  </dgm:ptLst>
  <dgm:cxnLst>
    <dgm:cxn modelId="{37752D27-335A-4F68-B765-CC8FDFFA01B8}" type="presOf" srcId="{6E8A283B-5486-44A2-B2BF-EAB13CE80BEC}" destId="{C02FF9FC-1ECF-429B-88E1-922E599038A9}" srcOrd="0" destOrd="0" presId="urn:microsoft.com/office/officeart/2005/8/layout/vList2"/>
    <dgm:cxn modelId="{528FF227-A97D-4015-B936-20BB2E9FC24F}" srcId="{2ABA78A8-BEF4-4E84-9871-240687A48C30}" destId="{6E8A283B-5486-44A2-B2BF-EAB13CE80BEC}" srcOrd="0" destOrd="0" parTransId="{C8AB852F-6831-4D24-A437-7322924ADDBA}" sibTransId="{4B782722-351B-4573-A54C-74AB0D8C4FDB}"/>
    <dgm:cxn modelId="{4B2EA1B8-DCD5-41DC-A6F3-481A8B542CD2}" type="presOf" srcId="{2ABA78A8-BEF4-4E84-9871-240687A48C30}" destId="{A3AE881B-0E50-40F9-B43B-1886EF07C990}" srcOrd="0" destOrd="0" presId="urn:microsoft.com/office/officeart/2005/8/layout/vList2"/>
    <dgm:cxn modelId="{FDA7C675-C0F0-4679-B461-D5F061BA52CA}" type="presParOf" srcId="{A3AE881B-0E50-40F9-B43B-1886EF07C990}" destId="{C02FF9FC-1ECF-429B-88E1-922E599038A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65D63B06-88CD-4FB8-8531-C4CEB34A5E57}"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s-ES"/>
        </a:p>
      </dgm:t>
    </dgm:pt>
    <dgm:pt modelId="{1DAE8D65-4208-4870-AC9E-CB3D1952A15E}">
      <dgm:prSet/>
      <dgm:spPr/>
      <dgm:t>
        <a:bodyPr/>
        <a:lstStyle/>
        <a:p>
          <a:r>
            <a:rPr lang="es-ES"/>
            <a:t>OBJETIVOS</a:t>
          </a:r>
        </a:p>
      </dgm:t>
    </dgm:pt>
    <dgm:pt modelId="{ED90DDED-69DC-404B-AAFB-082F163A2B84}" type="parTrans" cxnId="{5194C7C7-B105-428E-B26D-605AEDA6B29B}">
      <dgm:prSet/>
      <dgm:spPr/>
      <dgm:t>
        <a:bodyPr/>
        <a:lstStyle/>
        <a:p>
          <a:endParaRPr lang="es-ES"/>
        </a:p>
      </dgm:t>
    </dgm:pt>
    <dgm:pt modelId="{3D5D6B82-1556-4C91-8C89-F2575F65DC29}" type="sibTrans" cxnId="{5194C7C7-B105-428E-B26D-605AEDA6B29B}">
      <dgm:prSet/>
      <dgm:spPr/>
      <dgm:t>
        <a:bodyPr/>
        <a:lstStyle/>
        <a:p>
          <a:endParaRPr lang="es-ES"/>
        </a:p>
      </dgm:t>
    </dgm:pt>
    <dgm:pt modelId="{0845B28D-0610-4B00-BE18-02FA9D30DE51}">
      <dgm:prSet/>
      <dgm:spPr/>
      <dgm:t>
        <a:bodyPr/>
        <a:lstStyle/>
        <a:p>
          <a:r>
            <a:rPr lang="es-ES"/>
            <a:t>PROYECTO</a:t>
          </a:r>
        </a:p>
      </dgm:t>
    </dgm:pt>
    <dgm:pt modelId="{5D4D82EF-CF5A-4639-812E-BC10422F71E1}" type="parTrans" cxnId="{D4BAF687-6124-47F2-88B3-F05E1FC78FAC}">
      <dgm:prSet/>
      <dgm:spPr/>
      <dgm:t>
        <a:bodyPr/>
        <a:lstStyle/>
        <a:p>
          <a:endParaRPr lang="es-ES"/>
        </a:p>
      </dgm:t>
    </dgm:pt>
    <dgm:pt modelId="{45015C99-3EEA-4238-8E3D-19E82A5B7E9E}" type="sibTrans" cxnId="{D4BAF687-6124-47F2-88B3-F05E1FC78FAC}">
      <dgm:prSet/>
      <dgm:spPr/>
      <dgm:t>
        <a:bodyPr/>
        <a:lstStyle/>
        <a:p>
          <a:endParaRPr lang="es-ES"/>
        </a:p>
      </dgm:t>
    </dgm:pt>
    <dgm:pt modelId="{64C5C0D5-E949-4856-B4B8-DCE1DD011AC0}">
      <dgm:prSet/>
      <dgm:spPr/>
      <dgm:t>
        <a:bodyPr/>
        <a:lstStyle/>
        <a:p>
          <a:r>
            <a:rPr lang="es-ES"/>
            <a:t>DESCRIPCION DEL PROYECTO</a:t>
          </a:r>
        </a:p>
      </dgm:t>
    </dgm:pt>
    <dgm:pt modelId="{CD9D2708-C31D-4211-B827-E30A8AD2D5E7}" type="parTrans" cxnId="{2DF377EC-8962-41DC-B74D-E3B7C9FEAFEA}">
      <dgm:prSet/>
      <dgm:spPr/>
      <dgm:t>
        <a:bodyPr/>
        <a:lstStyle/>
        <a:p>
          <a:endParaRPr lang="es-ES"/>
        </a:p>
      </dgm:t>
    </dgm:pt>
    <dgm:pt modelId="{6104F5EE-6EBA-4183-A7EE-C0839B2E06D6}" type="sibTrans" cxnId="{2DF377EC-8962-41DC-B74D-E3B7C9FEAFEA}">
      <dgm:prSet/>
      <dgm:spPr/>
      <dgm:t>
        <a:bodyPr/>
        <a:lstStyle/>
        <a:p>
          <a:endParaRPr lang="es-ES"/>
        </a:p>
      </dgm:t>
    </dgm:pt>
    <dgm:pt modelId="{40ADEFF4-5B93-414A-BFC1-B833D1A10076}">
      <dgm:prSet/>
      <dgm:spPr/>
      <dgm:t>
        <a:bodyPr/>
        <a:lstStyle/>
        <a:p>
          <a:r>
            <a:rPr lang="es-ES"/>
            <a:t>LISTA DE MATERIALES FABRICADOS</a:t>
          </a:r>
        </a:p>
      </dgm:t>
    </dgm:pt>
    <dgm:pt modelId="{F9027F10-AC6A-45E4-A048-7A69EB38701C}" type="parTrans" cxnId="{86E2F7C1-D0C8-4287-9DE7-BFCC12D89C36}">
      <dgm:prSet/>
      <dgm:spPr/>
      <dgm:t>
        <a:bodyPr/>
        <a:lstStyle/>
        <a:p>
          <a:endParaRPr lang="es-ES"/>
        </a:p>
      </dgm:t>
    </dgm:pt>
    <dgm:pt modelId="{22E87B68-2420-45DB-A02D-F485CB8CE945}" type="sibTrans" cxnId="{86E2F7C1-D0C8-4287-9DE7-BFCC12D89C36}">
      <dgm:prSet/>
      <dgm:spPr/>
      <dgm:t>
        <a:bodyPr/>
        <a:lstStyle/>
        <a:p>
          <a:endParaRPr lang="es-ES"/>
        </a:p>
      </dgm:t>
    </dgm:pt>
    <dgm:pt modelId="{3FE9751F-9903-48A7-8725-5D85F6172E57}">
      <dgm:prSet/>
      <dgm:spPr/>
      <dgm:t>
        <a:bodyPr/>
        <a:lstStyle/>
        <a:p>
          <a:r>
            <a:rPr lang="es-ES"/>
            <a:t>PROBLEMAS DE FABRICACIÓN</a:t>
          </a:r>
        </a:p>
      </dgm:t>
    </dgm:pt>
    <dgm:pt modelId="{443D33A5-2A1D-4FCC-8A55-B099C8448B2A}" type="parTrans" cxnId="{3854BBA5-0E14-4387-84BA-372875C5D95F}">
      <dgm:prSet/>
      <dgm:spPr/>
      <dgm:t>
        <a:bodyPr/>
        <a:lstStyle/>
        <a:p>
          <a:endParaRPr lang="es-ES"/>
        </a:p>
      </dgm:t>
    </dgm:pt>
    <dgm:pt modelId="{CCC6AABB-D37F-4C58-82D9-FBCEA893F4B4}" type="sibTrans" cxnId="{3854BBA5-0E14-4387-84BA-372875C5D95F}">
      <dgm:prSet/>
      <dgm:spPr/>
      <dgm:t>
        <a:bodyPr/>
        <a:lstStyle/>
        <a:p>
          <a:endParaRPr lang="es-ES"/>
        </a:p>
      </dgm:t>
    </dgm:pt>
    <dgm:pt modelId="{0BF40568-C4FD-4A2A-8172-3A0AFC313C02}">
      <dgm:prSet/>
      <dgm:spPr/>
      <dgm:t>
        <a:bodyPr/>
        <a:lstStyle/>
        <a:p>
          <a:r>
            <a:rPr lang="es-ES"/>
            <a:t>CONCLUSIONES</a:t>
          </a:r>
        </a:p>
      </dgm:t>
    </dgm:pt>
    <dgm:pt modelId="{C85C1790-4D0D-440A-91E8-13E46B82AE34}" type="parTrans" cxnId="{C460BDCB-25AA-4FE8-9521-5BC466BF37A2}">
      <dgm:prSet/>
      <dgm:spPr/>
      <dgm:t>
        <a:bodyPr/>
        <a:lstStyle/>
        <a:p>
          <a:endParaRPr lang="es-ES"/>
        </a:p>
      </dgm:t>
    </dgm:pt>
    <dgm:pt modelId="{461126A8-4D3C-4F99-A076-B71EEF1EFC21}" type="sibTrans" cxnId="{C460BDCB-25AA-4FE8-9521-5BC466BF37A2}">
      <dgm:prSet/>
      <dgm:spPr/>
      <dgm:t>
        <a:bodyPr/>
        <a:lstStyle/>
        <a:p>
          <a:endParaRPr lang="es-ES"/>
        </a:p>
      </dgm:t>
    </dgm:pt>
    <dgm:pt modelId="{A652C2B2-5E8E-41E5-87B4-C389ACCFEE7B}">
      <dgm:prSet/>
      <dgm:spPr/>
      <dgm:t>
        <a:bodyPr/>
        <a:lstStyle/>
        <a:p>
          <a:r>
            <a:rPr lang="es-ES"/>
            <a:t>VENTAJAS DE ROSCAS DE PLASTICO</a:t>
          </a:r>
        </a:p>
      </dgm:t>
    </dgm:pt>
    <dgm:pt modelId="{3E5F74EF-9156-4659-AE76-7D49F2343A00}" type="parTrans" cxnId="{E1EA392C-E61F-4B13-B518-24AA3116BD43}">
      <dgm:prSet/>
      <dgm:spPr/>
      <dgm:t>
        <a:bodyPr/>
        <a:lstStyle/>
        <a:p>
          <a:endParaRPr lang="es-ES"/>
        </a:p>
      </dgm:t>
    </dgm:pt>
    <dgm:pt modelId="{E575852C-B3B8-4EF4-9C9F-AE0D2FD9D520}" type="sibTrans" cxnId="{E1EA392C-E61F-4B13-B518-24AA3116BD43}">
      <dgm:prSet/>
      <dgm:spPr/>
      <dgm:t>
        <a:bodyPr/>
        <a:lstStyle/>
        <a:p>
          <a:endParaRPr lang="es-ES"/>
        </a:p>
      </dgm:t>
    </dgm:pt>
    <dgm:pt modelId="{64B37744-3D82-4034-BC6E-3D61048A4A4A}">
      <dgm:prSet/>
      <dgm:spPr/>
      <dgm:t>
        <a:bodyPr/>
        <a:lstStyle/>
        <a:p>
          <a:r>
            <a:rPr lang="es-ES"/>
            <a:t>VENTAJAS Y DESVENTAJAS DE LA IMPRESIÓN 3D</a:t>
          </a:r>
        </a:p>
      </dgm:t>
    </dgm:pt>
    <dgm:pt modelId="{56B70DA0-480D-4C64-B099-E6846871A93F}" type="parTrans" cxnId="{A2DB9F15-439C-4F7D-B6EF-EDCE7CDF7DB8}">
      <dgm:prSet/>
      <dgm:spPr/>
      <dgm:t>
        <a:bodyPr/>
        <a:lstStyle/>
        <a:p>
          <a:endParaRPr lang="es-ES"/>
        </a:p>
      </dgm:t>
    </dgm:pt>
    <dgm:pt modelId="{002F1AD3-FE13-456D-A0B3-E9009395E796}" type="sibTrans" cxnId="{A2DB9F15-439C-4F7D-B6EF-EDCE7CDF7DB8}">
      <dgm:prSet/>
      <dgm:spPr/>
      <dgm:t>
        <a:bodyPr/>
        <a:lstStyle/>
        <a:p>
          <a:endParaRPr lang="es-ES"/>
        </a:p>
      </dgm:t>
    </dgm:pt>
    <dgm:pt modelId="{8F0A47AE-EF96-4ED1-B1A0-B0C91BDAF2EA}">
      <dgm:prSet/>
      <dgm:spPr/>
      <dgm:t>
        <a:bodyPr/>
        <a:lstStyle/>
        <a:p>
          <a:r>
            <a:rPr lang="es-ES"/>
            <a:t>VENTAJAS Y DESVENTAJAS DEL MOLDEO POR INYECCIÓN</a:t>
          </a:r>
        </a:p>
      </dgm:t>
    </dgm:pt>
    <dgm:pt modelId="{234F3168-DA26-47E6-BA22-108244B5CE28}" type="parTrans" cxnId="{3E5F950F-902F-4813-8581-4CA1A65C1219}">
      <dgm:prSet/>
      <dgm:spPr/>
      <dgm:t>
        <a:bodyPr/>
        <a:lstStyle/>
        <a:p>
          <a:endParaRPr lang="es-ES"/>
        </a:p>
      </dgm:t>
    </dgm:pt>
    <dgm:pt modelId="{C8805BD1-BB94-4597-A390-4DE002DF2858}" type="sibTrans" cxnId="{3E5F950F-902F-4813-8581-4CA1A65C1219}">
      <dgm:prSet/>
      <dgm:spPr/>
      <dgm:t>
        <a:bodyPr/>
        <a:lstStyle/>
        <a:p>
          <a:endParaRPr lang="es-ES"/>
        </a:p>
      </dgm:t>
    </dgm:pt>
    <dgm:pt modelId="{BE9F711A-9571-4AC7-A5DC-55D91162E4AD}">
      <dgm:prSet/>
      <dgm:spPr/>
      <dgm:t>
        <a:bodyPr/>
        <a:lstStyle/>
        <a:p>
          <a:r>
            <a:rPr lang="es-ES"/>
            <a:t>SIMULACION DE PIEZA POR METODO DE INYECCION</a:t>
          </a:r>
        </a:p>
      </dgm:t>
    </dgm:pt>
    <dgm:pt modelId="{0837D413-3C38-4BEF-B588-55FC1C2E2FC4}" type="parTrans" cxnId="{FFE03602-98A0-437D-93E8-965C125D0D8F}">
      <dgm:prSet/>
      <dgm:spPr/>
      <dgm:t>
        <a:bodyPr/>
        <a:lstStyle/>
        <a:p>
          <a:endParaRPr lang="es-ES"/>
        </a:p>
      </dgm:t>
    </dgm:pt>
    <dgm:pt modelId="{9981D922-745F-45F0-ADEE-F8DB4EFDFD32}" type="sibTrans" cxnId="{FFE03602-98A0-437D-93E8-965C125D0D8F}">
      <dgm:prSet/>
      <dgm:spPr/>
      <dgm:t>
        <a:bodyPr/>
        <a:lstStyle/>
        <a:p>
          <a:endParaRPr lang="es-ES"/>
        </a:p>
      </dgm:t>
    </dgm:pt>
    <dgm:pt modelId="{26E1C52B-704B-43CD-BF61-22D47EB6FD85}" type="pres">
      <dgm:prSet presAssocID="{65D63B06-88CD-4FB8-8531-C4CEB34A5E57}" presName="linear" presStyleCnt="0">
        <dgm:presLayoutVars>
          <dgm:dir/>
          <dgm:animLvl val="lvl"/>
          <dgm:resizeHandles val="exact"/>
        </dgm:presLayoutVars>
      </dgm:prSet>
      <dgm:spPr/>
    </dgm:pt>
    <dgm:pt modelId="{9DFF7D88-99BF-421E-B0E0-CCBD9DDDE61E}" type="pres">
      <dgm:prSet presAssocID="{1DAE8D65-4208-4870-AC9E-CB3D1952A15E}" presName="parentLin" presStyleCnt="0"/>
      <dgm:spPr/>
    </dgm:pt>
    <dgm:pt modelId="{F942EEFB-C843-4C63-A080-FDF045F34094}" type="pres">
      <dgm:prSet presAssocID="{1DAE8D65-4208-4870-AC9E-CB3D1952A15E}" presName="parentLeftMargin" presStyleLbl="node1" presStyleIdx="0" presStyleCnt="10"/>
      <dgm:spPr/>
    </dgm:pt>
    <dgm:pt modelId="{A7638491-06F4-42D1-A98C-4238E0028543}" type="pres">
      <dgm:prSet presAssocID="{1DAE8D65-4208-4870-AC9E-CB3D1952A15E}" presName="parentText" presStyleLbl="node1" presStyleIdx="0" presStyleCnt="10">
        <dgm:presLayoutVars>
          <dgm:chMax val="0"/>
          <dgm:bulletEnabled val="1"/>
        </dgm:presLayoutVars>
      </dgm:prSet>
      <dgm:spPr/>
    </dgm:pt>
    <dgm:pt modelId="{BDAE5113-BA2C-4264-A815-D945F6A8FEDD}" type="pres">
      <dgm:prSet presAssocID="{1DAE8D65-4208-4870-AC9E-CB3D1952A15E}" presName="negativeSpace" presStyleCnt="0"/>
      <dgm:spPr/>
    </dgm:pt>
    <dgm:pt modelId="{5892B0F4-1201-4408-A871-D423B9D6C2DA}" type="pres">
      <dgm:prSet presAssocID="{1DAE8D65-4208-4870-AC9E-CB3D1952A15E}" presName="childText" presStyleLbl="conFgAcc1" presStyleIdx="0" presStyleCnt="10">
        <dgm:presLayoutVars>
          <dgm:bulletEnabled val="1"/>
        </dgm:presLayoutVars>
      </dgm:prSet>
      <dgm:spPr/>
    </dgm:pt>
    <dgm:pt modelId="{6D35FDFB-8146-455D-BBCD-E95D3DEC94A0}" type="pres">
      <dgm:prSet presAssocID="{3D5D6B82-1556-4C91-8C89-F2575F65DC29}" presName="spaceBetweenRectangles" presStyleCnt="0"/>
      <dgm:spPr/>
    </dgm:pt>
    <dgm:pt modelId="{35DB8B3A-7E6E-45AE-B424-3C6DDD4B648F}" type="pres">
      <dgm:prSet presAssocID="{0845B28D-0610-4B00-BE18-02FA9D30DE51}" presName="parentLin" presStyleCnt="0"/>
      <dgm:spPr/>
    </dgm:pt>
    <dgm:pt modelId="{6EF34C4F-24CF-4923-AE25-524ACD30371E}" type="pres">
      <dgm:prSet presAssocID="{0845B28D-0610-4B00-BE18-02FA9D30DE51}" presName="parentLeftMargin" presStyleLbl="node1" presStyleIdx="0" presStyleCnt="10"/>
      <dgm:spPr/>
    </dgm:pt>
    <dgm:pt modelId="{F8E725D7-27CF-4C92-8379-AB2CC6C95034}" type="pres">
      <dgm:prSet presAssocID="{0845B28D-0610-4B00-BE18-02FA9D30DE51}" presName="parentText" presStyleLbl="node1" presStyleIdx="1" presStyleCnt="10">
        <dgm:presLayoutVars>
          <dgm:chMax val="0"/>
          <dgm:bulletEnabled val="1"/>
        </dgm:presLayoutVars>
      </dgm:prSet>
      <dgm:spPr/>
    </dgm:pt>
    <dgm:pt modelId="{10C80AC6-826F-4B7B-8D1E-95A2962B4EF4}" type="pres">
      <dgm:prSet presAssocID="{0845B28D-0610-4B00-BE18-02FA9D30DE51}" presName="negativeSpace" presStyleCnt="0"/>
      <dgm:spPr/>
    </dgm:pt>
    <dgm:pt modelId="{101E926C-1C82-427D-AFA7-57EAEDD8E414}" type="pres">
      <dgm:prSet presAssocID="{0845B28D-0610-4B00-BE18-02FA9D30DE51}" presName="childText" presStyleLbl="conFgAcc1" presStyleIdx="1" presStyleCnt="10">
        <dgm:presLayoutVars>
          <dgm:bulletEnabled val="1"/>
        </dgm:presLayoutVars>
      </dgm:prSet>
      <dgm:spPr/>
    </dgm:pt>
    <dgm:pt modelId="{0B1E8969-7F8C-4282-8B84-7DFE9F93CEBD}" type="pres">
      <dgm:prSet presAssocID="{45015C99-3EEA-4238-8E3D-19E82A5B7E9E}" presName="spaceBetweenRectangles" presStyleCnt="0"/>
      <dgm:spPr/>
    </dgm:pt>
    <dgm:pt modelId="{B0C962AD-FFD0-4734-8C66-7B47A4689EB0}" type="pres">
      <dgm:prSet presAssocID="{64C5C0D5-E949-4856-B4B8-DCE1DD011AC0}" presName="parentLin" presStyleCnt="0"/>
      <dgm:spPr/>
    </dgm:pt>
    <dgm:pt modelId="{2B242CED-3991-4261-8DD4-A8BB21E27B54}" type="pres">
      <dgm:prSet presAssocID="{64C5C0D5-E949-4856-B4B8-DCE1DD011AC0}" presName="parentLeftMargin" presStyleLbl="node1" presStyleIdx="1" presStyleCnt="10"/>
      <dgm:spPr/>
    </dgm:pt>
    <dgm:pt modelId="{3281B001-7FEC-4BC1-B920-CE144B3ED795}" type="pres">
      <dgm:prSet presAssocID="{64C5C0D5-E949-4856-B4B8-DCE1DD011AC0}" presName="parentText" presStyleLbl="node1" presStyleIdx="2" presStyleCnt="10">
        <dgm:presLayoutVars>
          <dgm:chMax val="0"/>
          <dgm:bulletEnabled val="1"/>
        </dgm:presLayoutVars>
      </dgm:prSet>
      <dgm:spPr/>
    </dgm:pt>
    <dgm:pt modelId="{90944FE1-4CFE-48D2-B00F-EF908A91CA2C}" type="pres">
      <dgm:prSet presAssocID="{64C5C0D5-E949-4856-B4B8-DCE1DD011AC0}" presName="negativeSpace" presStyleCnt="0"/>
      <dgm:spPr/>
    </dgm:pt>
    <dgm:pt modelId="{FF3F7B0B-BCA5-4218-AE2C-91CFA3F5C362}" type="pres">
      <dgm:prSet presAssocID="{64C5C0D5-E949-4856-B4B8-DCE1DD011AC0}" presName="childText" presStyleLbl="conFgAcc1" presStyleIdx="2" presStyleCnt="10">
        <dgm:presLayoutVars>
          <dgm:bulletEnabled val="1"/>
        </dgm:presLayoutVars>
      </dgm:prSet>
      <dgm:spPr/>
    </dgm:pt>
    <dgm:pt modelId="{38BA8996-8E54-4F63-9F70-B312C5D58E6F}" type="pres">
      <dgm:prSet presAssocID="{6104F5EE-6EBA-4183-A7EE-C0839B2E06D6}" presName="spaceBetweenRectangles" presStyleCnt="0"/>
      <dgm:spPr/>
    </dgm:pt>
    <dgm:pt modelId="{8D6A0913-BA2E-4FDE-8569-2F3663400626}" type="pres">
      <dgm:prSet presAssocID="{40ADEFF4-5B93-414A-BFC1-B833D1A10076}" presName="parentLin" presStyleCnt="0"/>
      <dgm:spPr/>
    </dgm:pt>
    <dgm:pt modelId="{130AA950-9B98-4BCA-BE2A-1C4A989FA6F1}" type="pres">
      <dgm:prSet presAssocID="{40ADEFF4-5B93-414A-BFC1-B833D1A10076}" presName="parentLeftMargin" presStyleLbl="node1" presStyleIdx="2" presStyleCnt="10"/>
      <dgm:spPr/>
    </dgm:pt>
    <dgm:pt modelId="{B026B1D3-2371-427D-916E-9452588E289D}" type="pres">
      <dgm:prSet presAssocID="{40ADEFF4-5B93-414A-BFC1-B833D1A10076}" presName="parentText" presStyleLbl="node1" presStyleIdx="3" presStyleCnt="10">
        <dgm:presLayoutVars>
          <dgm:chMax val="0"/>
          <dgm:bulletEnabled val="1"/>
        </dgm:presLayoutVars>
      </dgm:prSet>
      <dgm:spPr/>
    </dgm:pt>
    <dgm:pt modelId="{28CCD373-E1BC-4DBE-99E2-D19459D8735A}" type="pres">
      <dgm:prSet presAssocID="{40ADEFF4-5B93-414A-BFC1-B833D1A10076}" presName="negativeSpace" presStyleCnt="0"/>
      <dgm:spPr/>
    </dgm:pt>
    <dgm:pt modelId="{61F338B4-DD6F-47DB-8030-9824504FB7C0}" type="pres">
      <dgm:prSet presAssocID="{40ADEFF4-5B93-414A-BFC1-B833D1A10076}" presName="childText" presStyleLbl="conFgAcc1" presStyleIdx="3" presStyleCnt="10">
        <dgm:presLayoutVars>
          <dgm:bulletEnabled val="1"/>
        </dgm:presLayoutVars>
      </dgm:prSet>
      <dgm:spPr/>
    </dgm:pt>
    <dgm:pt modelId="{24A40DF5-56CA-4773-8F17-F7ED6873E8AD}" type="pres">
      <dgm:prSet presAssocID="{22E87B68-2420-45DB-A02D-F485CB8CE945}" presName="spaceBetweenRectangles" presStyleCnt="0"/>
      <dgm:spPr/>
    </dgm:pt>
    <dgm:pt modelId="{1E55EB44-F82A-47DB-9FC5-2AA9F0BEB098}" type="pres">
      <dgm:prSet presAssocID="{3FE9751F-9903-48A7-8725-5D85F6172E57}" presName="parentLin" presStyleCnt="0"/>
      <dgm:spPr/>
    </dgm:pt>
    <dgm:pt modelId="{F08E9C2D-1F9D-4957-A18E-32A0A6E18AEF}" type="pres">
      <dgm:prSet presAssocID="{3FE9751F-9903-48A7-8725-5D85F6172E57}" presName="parentLeftMargin" presStyleLbl="node1" presStyleIdx="3" presStyleCnt="10"/>
      <dgm:spPr/>
    </dgm:pt>
    <dgm:pt modelId="{A3AC9906-6AE3-4E94-817B-7BABAD091513}" type="pres">
      <dgm:prSet presAssocID="{3FE9751F-9903-48A7-8725-5D85F6172E57}" presName="parentText" presStyleLbl="node1" presStyleIdx="4" presStyleCnt="10">
        <dgm:presLayoutVars>
          <dgm:chMax val="0"/>
          <dgm:bulletEnabled val="1"/>
        </dgm:presLayoutVars>
      </dgm:prSet>
      <dgm:spPr/>
    </dgm:pt>
    <dgm:pt modelId="{4F077D5C-DE96-4773-B701-BBBE090798F3}" type="pres">
      <dgm:prSet presAssocID="{3FE9751F-9903-48A7-8725-5D85F6172E57}" presName="negativeSpace" presStyleCnt="0"/>
      <dgm:spPr/>
    </dgm:pt>
    <dgm:pt modelId="{E7EF2DB8-F074-4160-B60C-69E7D4A67969}" type="pres">
      <dgm:prSet presAssocID="{3FE9751F-9903-48A7-8725-5D85F6172E57}" presName="childText" presStyleLbl="conFgAcc1" presStyleIdx="4" presStyleCnt="10">
        <dgm:presLayoutVars>
          <dgm:bulletEnabled val="1"/>
        </dgm:presLayoutVars>
      </dgm:prSet>
      <dgm:spPr/>
    </dgm:pt>
    <dgm:pt modelId="{64973117-581B-482E-B0D1-4414699859D0}" type="pres">
      <dgm:prSet presAssocID="{CCC6AABB-D37F-4C58-82D9-FBCEA893F4B4}" presName="spaceBetweenRectangles" presStyleCnt="0"/>
      <dgm:spPr/>
    </dgm:pt>
    <dgm:pt modelId="{3B2A4509-F201-4856-8633-73950321CDD6}" type="pres">
      <dgm:prSet presAssocID="{0BF40568-C4FD-4A2A-8172-3A0AFC313C02}" presName="parentLin" presStyleCnt="0"/>
      <dgm:spPr/>
    </dgm:pt>
    <dgm:pt modelId="{DB8B0EC6-5DDC-46F9-AA29-59B73830303A}" type="pres">
      <dgm:prSet presAssocID="{0BF40568-C4FD-4A2A-8172-3A0AFC313C02}" presName="parentLeftMargin" presStyleLbl="node1" presStyleIdx="4" presStyleCnt="10"/>
      <dgm:spPr/>
    </dgm:pt>
    <dgm:pt modelId="{9137DB45-0C14-4D1F-8A50-E26B6277B2F9}" type="pres">
      <dgm:prSet presAssocID="{0BF40568-C4FD-4A2A-8172-3A0AFC313C02}" presName="parentText" presStyleLbl="node1" presStyleIdx="5" presStyleCnt="10">
        <dgm:presLayoutVars>
          <dgm:chMax val="0"/>
          <dgm:bulletEnabled val="1"/>
        </dgm:presLayoutVars>
      </dgm:prSet>
      <dgm:spPr/>
    </dgm:pt>
    <dgm:pt modelId="{C998FC9D-F758-4A19-A1C8-2D909C256633}" type="pres">
      <dgm:prSet presAssocID="{0BF40568-C4FD-4A2A-8172-3A0AFC313C02}" presName="negativeSpace" presStyleCnt="0"/>
      <dgm:spPr/>
    </dgm:pt>
    <dgm:pt modelId="{CA2FAE43-9909-4A9D-A533-A1CD9508AF77}" type="pres">
      <dgm:prSet presAssocID="{0BF40568-C4FD-4A2A-8172-3A0AFC313C02}" presName="childText" presStyleLbl="conFgAcc1" presStyleIdx="5" presStyleCnt="10">
        <dgm:presLayoutVars>
          <dgm:bulletEnabled val="1"/>
        </dgm:presLayoutVars>
      </dgm:prSet>
      <dgm:spPr/>
    </dgm:pt>
    <dgm:pt modelId="{4D67DF16-1067-46E0-8A81-E3BE4E08D269}" type="pres">
      <dgm:prSet presAssocID="{461126A8-4D3C-4F99-A076-B71EEF1EFC21}" presName="spaceBetweenRectangles" presStyleCnt="0"/>
      <dgm:spPr/>
    </dgm:pt>
    <dgm:pt modelId="{7EA52FC7-C4AA-446B-935D-CC1C832ED5DD}" type="pres">
      <dgm:prSet presAssocID="{A652C2B2-5E8E-41E5-87B4-C389ACCFEE7B}" presName="parentLin" presStyleCnt="0"/>
      <dgm:spPr/>
    </dgm:pt>
    <dgm:pt modelId="{554E3090-4931-4D20-A1B1-FAB86650F6E2}" type="pres">
      <dgm:prSet presAssocID="{A652C2B2-5E8E-41E5-87B4-C389ACCFEE7B}" presName="parentLeftMargin" presStyleLbl="node1" presStyleIdx="5" presStyleCnt="10"/>
      <dgm:spPr/>
    </dgm:pt>
    <dgm:pt modelId="{212A15C9-183D-43D2-B647-5E3AC30FB98E}" type="pres">
      <dgm:prSet presAssocID="{A652C2B2-5E8E-41E5-87B4-C389ACCFEE7B}" presName="parentText" presStyleLbl="node1" presStyleIdx="6" presStyleCnt="10">
        <dgm:presLayoutVars>
          <dgm:chMax val="0"/>
          <dgm:bulletEnabled val="1"/>
        </dgm:presLayoutVars>
      </dgm:prSet>
      <dgm:spPr/>
    </dgm:pt>
    <dgm:pt modelId="{78219E5B-AD15-4520-8ADF-45662E2D9AAB}" type="pres">
      <dgm:prSet presAssocID="{A652C2B2-5E8E-41E5-87B4-C389ACCFEE7B}" presName="negativeSpace" presStyleCnt="0"/>
      <dgm:spPr/>
    </dgm:pt>
    <dgm:pt modelId="{1D361FC1-BB3C-4A3B-8AC6-F06168F6DC6D}" type="pres">
      <dgm:prSet presAssocID="{A652C2B2-5E8E-41E5-87B4-C389ACCFEE7B}" presName="childText" presStyleLbl="conFgAcc1" presStyleIdx="6" presStyleCnt="10">
        <dgm:presLayoutVars>
          <dgm:bulletEnabled val="1"/>
        </dgm:presLayoutVars>
      </dgm:prSet>
      <dgm:spPr/>
    </dgm:pt>
    <dgm:pt modelId="{4B6157A1-14C9-4843-8DB6-8742C8D7A6CC}" type="pres">
      <dgm:prSet presAssocID="{E575852C-B3B8-4EF4-9C9F-AE0D2FD9D520}" presName="spaceBetweenRectangles" presStyleCnt="0"/>
      <dgm:spPr/>
    </dgm:pt>
    <dgm:pt modelId="{8913AEED-398A-4544-B845-5702DDFACB73}" type="pres">
      <dgm:prSet presAssocID="{64B37744-3D82-4034-BC6E-3D61048A4A4A}" presName="parentLin" presStyleCnt="0"/>
      <dgm:spPr/>
    </dgm:pt>
    <dgm:pt modelId="{5C859394-2054-41A8-9770-767E5AC7B727}" type="pres">
      <dgm:prSet presAssocID="{64B37744-3D82-4034-BC6E-3D61048A4A4A}" presName="parentLeftMargin" presStyleLbl="node1" presStyleIdx="6" presStyleCnt="10"/>
      <dgm:spPr/>
    </dgm:pt>
    <dgm:pt modelId="{9DD263DD-9292-4C2E-A361-E410EFE47074}" type="pres">
      <dgm:prSet presAssocID="{64B37744-3D82-4034-BC6E-3D61048A4A4A}" presName="parentText" presStyleLbl="node1" presStyleIdx="7" presStyleCnt="10">
        <dgm:presLayoutVars>
          <dgm:chMax val="0"/>
          <dgm:bulletEnabled val="1"/>
        </dgm:presLayoutVars>
      </dgm:prSet>
      <dgm:spPr/>
    </dgm:pt>
    <dgm:pt modelId="{98E8F033-9F79-4D02-93A6-8ADB4F453069}" type="pres">
      <dgm:prSet presAssocID="{64B37744-3D82-4034-BC6E-3D61048A4A4A}" presName="negativeSpace" presStyleCnt="0"/>
      <dgm:spPr/>
    </dgm:pt>
    <dgm:pt modelId="{84865517-2D5C-4DE6-A4B8-F6A3ADCE266F}" type="pres">
      <dgm:prSet presAssocID="{64B37744-3D82-4034-BC6E-3D61048A4A4A}" presName="childText" presStyleLbl="conFgAcc1" presStyleIdx="7" presStyleCnt="10">
        <dgm:presLayoutVars>
          <dgm:bulletEnabled val="1"/>
        </dgm:presLayoutVars>
      </dgm:prSet>
      <dgm:spPr/>
    </dgm:pt>
    <dgm:pt modelId="{B2BB4C5C-5505-459A-907D-A07A790706F1}" type="pres">
      <dgm:prSet presAssocID="{002F1AD3-FE13-456D-A0B3-E9009395E796}" presName="spaceBetweenRectangles" presStyleCnt="0"/>
      <dgm:spPr/>
    </dgm:pt>
    <dgm:pt modelId="{9D24CC3A-4D39-4AE6-9ACA-4F049631696D}" type="pres">
      <dgm:prSet presAssocID="{8F0A47AE-EF96-4ED1-B1A0-B0C91BDAF2EA}" presName="parentLin" presStyleCnt="0"/>
      <dgm:spPr/>
    </dgm:pt>
    <dgm:pt modelId="{5E9D983D-A6CA-455A-9D46-8BF4498D9CB4}" type="pres">
      <dgm:prSet presAssocID="{8F0A47AE-EF96-4ED1-B1A0-B0C91BDAF2EA}" presName="parentLeftMargin" presStyleLbl="node1" presStyleIdx="7" presStyleCnt="10"/>
      <dgm:spPr/>
    </dgm:pt>
    <dgm:pt modelId="{7B22D020-D325-499A-AAC8-D9AB43786A9E}" type="pres">
      <dgm:prSet presAssocID="{8F0A47AE-EF96-4ED1-B1A0-B0C91BDAF2EA}" presName="parentText" presStyleLbl="node1" presStyleIdx="8" presStyleCnt="10">
        <dgm:presLayoutVars>
          <dgm:chMax val="0"/>
          <dgm:bulletEnabled val="1"/>
        </dgm:presLayoutVars>
      </dgm:prSet>
      <dgm:spPr/>
    </dgm:pt>
    <dgm:pt modelId="{587DE3CC-AE67-444E-836B-CB10C62A82BF}" type="pres">
      <dgm:prSet presAssocID="{8F0A47AE-EF96-4ED1-B1A0-B0C91BDAF2EA}" presName="negativeSpace" presStyleCnt="0"/>
      <dgm:spPr/>
    </dgm:pt>
    <dgm:pt modelId="{1258E1ED-8725-496F-8A26-3C58E344AFB5}" type="pres">
      <dgm:prSet presAssocID="{8F0A47AE-EF96-4ED1-B1A0-B0C91BDAF2EA}" presName="childText" presStyleLbl="conFgAcc1" presStyleIdx="8" presStyleCnt="10">
        <dgm:presLayoutVars>
          <dgm:bulletEnabled val="1"/>
        </dgm:presLayoutVars>
      </dgm:prSet>
      <dgm:spPr/>
    </dgm:pt>
    <dgm:pt modelId="{A68D4573-C91D-4904-9653-D85034A25025}" type="pres">
      <dgm:prSet presAssocID="{C8805BD1-BB94-4597-A390-4DE002DF2858}" presName="spaceBetweenRectangles" presStyleCnt="0"/>
      <dgm:spPr/>
    </dgm:pt>
    <dgm:pt modelId="{535189AD-720B-4B5E-8B32-96BF267E8361}" type="pres">
      <dgm:prSet presAssocID="{BE9F711A-9571-4AC7-A5DC-55D91162E4AD}" presName="parentLin" presStyleCnt="0"/>
      <dgm:spPr/>
    </dgm:pt>
    <dgm:pt modelId="{5132D868-4389-4B2F-AFE0-5095F47421EE}" type="pres">
      <dgm:prSet presAssocID="{BE9F711A-9571-4AC7-A5DC-55D91162E4AD}" presName="parentLeftMargin" presStyleLbl="node1" presStyleIdx="8" presStyleCnt="10"/>
      <dgm:spPr/>
    </dgm:pt>
    <dgm:pt modelId="{CC2084B0-6724-4DAD-9365-EB92AF034A15}" type="pres">
      <dgm:prSet presAssocID="{BE9F711A-9571-4AC7-A5DC-55D91162E4AD}" presName="parentText" presStyleLbl="node1" presStyleIdx="9" presStyleCnt="10">
        <dgm:presLayoutVars>
          <dgm:chMax val="0"/>
          <dgm:bulletEnabled val="1"/>
        </dgm:presLayoutVars>
      </dgm:prSet>
      <dgm:spPr/>
    </dgm:pt>
    <dgm:pt modelId="{A530EE18-ABA2-4CFF-99FD-5E999B05D660}" type="pres">
      <dgm:prSet presAssocID="{BE9F711A-9571-4AC7-A5DC-55D91162E4AD}" presName="negativeSpace" presStyleCnt="0"/>
      <dgm:spPr/>
    </dgm:pt>
    <dgm:pt modelId="{F7324B76-446F-48CE-BED2-B21D1288F908}" type="pres">
      <dgm:prSet presAssocID="{BE9F711A-9571-4AC7-A5DC-55D91162E4AD}" presName="childText" presStyleLbl="conFgAcc1" presStyleIdx="9" presStyleCnt="10">
        <dgm:presLayoutVars>
          <dgm:bulletEnabled val="1"/>
        </dgm:presLayoutVars>
      </dgm:prSet>
      <dgm:spPr/>
    </dgm:pt>
  </dgm:ptLst>
  <dgm:cxnLst>
    <dgm:cxn modelId="{417F8A01-D5BC-4C70-9598-6C09EA810A28}" type="presOf" srcId="{3FE9751F-9903-48A7-8725-5D85F6172E57}" destId="{F08E9C2D-1F9D-4957-A18E-32A0A6E18AEF}" srcOrd="0" destOrd="0" presId="urn:microsoft.com/office/officeart/2005/8/layout/list1"/>
    <dgm:cxn modelId="{FFE03602-98A0-437D-93E8-965C125D0D8F}" srcId="{65D63B06-88CD-4FB8-8531-C4CEB34A5E57}" destId="{BE9F711A-9571-4AC7-A5DC-55D91162E4AD}" srcOrd="9" destOrd="0" parTransId="{0837D413-3C38-4BEF-B588-55FC1C2E2FC4}" sibTransId="{9981D922-745F-45F0-ADEE-F8DB4EFDFD32}"/>
    <dgm:cxn modelId="{B0CC9B0D-7522-41D0-A16E-9A8740F129FC}" type="presOf" srcId="{0BF40568-C4FD-4A2A-8172-3A0AFC313C02}" destId="{DB8B0EC6-5DDC-46F9-AA29-59B73830303A}" srcOrd="0" destOrd="0" presId="urn:microsoft.com/office/officeart/2005/8/layout/list1"/>
    <dgm:cxn modelId="{3E5F950F-902F-4813-8581-4CA1A65C1219}" srcId="{65D63B06-88CD-4FB8-8531-C4CEB34A5E57}" destId="{8F0A47AE-EF96-4ED1-B1A0-B0C91BDAF2EA}" srcOrd="8" destOrd="0" parTransId="{234F3168-DA26-47E6-BA22-108244B5CE28}" sibTransId="{C8805BD1-BB94-4597-A390-4DE002DF2858}"/>
    <dgm:cxn modelId="{A2F27115-97C7-4CC9-A48A-1CC2E31E48DE}" type="presOf" srcId="{64B37744-3D82-4034-BC6E-3D61048A4A4A}" destId="{9DD263DD-9292-4C2E-A361-E410EFE47074}" srcOrd="1" destOrd="0" presId="urn:microsoft.com/office/officeart/2005/8/layout/list1"/>
    <dgm:cxn modelId="{A2DB9F15-439C-4F7D-B6EF-EDCE7CDF7DB8}" srcId="{65D63B06-88CD-4FB8-8531-C4CEB34A5E57}" destId="{64B37744-3D82-4034-BC6E-3D61048A4A4A}" srcOrd="7" destOrd="0" parTransId="{56B70DA0-480D-4C64-B099-E6846871A93F}" sibTransId="{002F1AD3-FE13-456D-A0B3-E9009395E796}"/>
    <dgm:cxn modelId="{6773991C-F0D3-4A24-B691-9D4D5BC9390C}" type="presOf" srcId="{65D63B06-88CD-4FB8-8531-C4CEB34A5E57}" destId="{26E1C52B-704B-43CD-BF61-22D47EB6FD85}" srcOrd="0" destOrd="0" presId="urn:microsoft.com/office/officeart/2005/8/layout/list1"/>
    <dgm:cxn modelId="{E1EA392C-E61F-4B13-B518-24AA3116BD43}" srcId="{65D63B06-88CD-4FB8-8531-C4CEB34A5E57}" destId="{A652C2B2-5E8E-41E5-87B4-C389ACCFEE7B}" srcOrd="6" destOrd="0" parTransId="{3E5F74EF-9156-4659-AE76-7D49F2343A00}" sibTransId="{E575852C-B3B8-4EF4-9C9F-AE0D2FD9D520}"/>
    <dgm:cxn modelId="{EEF03C36-0D9F-41A2-BF64-02997DB214BD}" type="presOf" srcId="{3FE9751F-9903-48A7-8725-5D85F6172E57}" destId="{A3AC9906-6AE3-4E94-817B-7BABAD091513}" srcOrd="1" destOrd="0" presId="urn:microsoft.com/office/officeart/2005/8/layout/list1"/>
    <dgm:cxn modelId="{01547E3B-4B14-4453-A718-5DFD871F91EE}" type="presOf" srcId="{64C5C0D5-E949-4856-B4B8-DCE1DD011AC0}" destId="{2B242CED-3991-4261-8DD4-A8BB21E27B54}" srcOrd="0" destOrd="0" presId="urn:microsoft.com/office/officeart/2005/8/layout/list1"/>
    <dgm:cxn modelId="{12114D5F-A574-468A-89A6-3920C0F9E3A4}" type="presOf" srcId="{BE9F711A-9571-4AC7-A5DC-55D91162E4AD}" destId="{CC2084B0-6724-4DAD-9365-EB92AF034A15}" srcOrd="1" destOrd="0" presId="urn:microsoft.com/office/officeart/2005/8/layout/list1"/>
    <dgm:cxn modelId="{49F46248-5A75-4969-88A3-0C93AF6DD9F7}" type="presOf" srcId="{8F0A47AE-EF96-4ED1-B1A0-B0C91BDAF2EA}" destId="{7B22D020-D325-499A-AAC8-D9AB43786A9E}" srcOrd="1" destOrd="0" presId="urn:microsoft.com/office/officeart/2005/8/layout/list1"/>
    <dgm:cxn modelId="{EB23C068-E7CB-4097-8D50-B66EA546DCB8}" type="presOf" srcId="{0BF40568-C4FD-4A2A-8172-3A0AFC313C02}" destId="{9137DB45-0C14-4D1F-8A50-E26B6277B2F9}" srcOrd="1" destOrd="0" presId="urn:microsoft.com/office/officeart/2005/8/layout/list1"/>
    <dgm:cxn modelId="{F078E748-459D-4135-8B74-FD1E3B8961C5}" type="presOf" srcId="{64B37744-3D82-4034-BC6E-3D61048A4A4A}" destId="{5C859394-2054-41A8-9770-767E5AC7B727}" srcOrd="0" destOrd="0" presId="urn:microsoft.com/office/officeart/2005/8/layout/list1"/>
    <dgm:cxn modelId="{F1322C72-6ADE-485D-B0C5-408C8E23FD00}" type="presOf" srcId="{1DAE8D65-4208-4870-AC9E-CB3D1952A15E}" destId="{A7638491-06F4-42D1-A98C-4238E0028543}" srcOrd="1" destOrd="0" presId="urn:microsoft.com/office/officeart/2005/8/layout/list1"/>
    <dgm:cxn modelId="{57A5247D-8070-4D44-969B-59268D68F62E}" type="presOf" srcId="{0845B28D-0610-4B00-BE18-02FA9D30DE51}" destId="{6EF34C4F-24CF-4923-AE25-524ACD30371E}" srcOrd="0" destOrd="0" presId="urn:microsoft.com/office/officeart/2005/8/layout/list1"/>
    <dgm:cxn modelId="{D4BAF687-6124-47F2-88B3-F05E1FC78FAC}" srcId="{65D63B06-88CD-4FB8-8531-C4CEB34A5E57}" destId="{0845B28D-0610-4B00-BE18-02FA9D30DE51}" srcOrd="1" destOrd="0" parTransId="{5D4D82EF-CF5A-4639-812E-BC10422F71E1}" sibTransId="{45015C99-3EEA-4238-8E3D-19E82A5B7E9E}"/>
    <dgm:cxn modelId="{BD58609C-3451-4D01-9765-31C38738C7A3}" type="presOf" srcId="{40ADEFF4-5B93-414A-BFC1-B833D1A10076}" destId="{130AA950-9B98-4BCA-BE2A-1C4A989FA6F1}" srcOrd="0" destOrd="0" presId="urn:microsoft.com/office/officeart/2005/8/layout/list1"/>
    <dgm:cxn modelId="{3854BBA5-0E14-4387-84BA-372875C5D95F}" srcId="{65D63B06-88CD-4FB8-8531-C4CEB34A5E57}" destId="{3FE9751F-9903-48A7-8725-5D85F6172E57}" srcOrd="4" destOrd="0" parTransId="{443D33A5-2A1D-4FCC-8A55-B099C8448B2A}" sibTransId="{CCC6AABB-D37F-4C58-82D9-FBCEA893F4B4}"/>
    <dgm:cxn modelId="{486ECEA8-E1C1-41D1-A1E6-8CA554F59055}" type="presOf" srcId="{8F0A47AE-EF96-4ED1-B1A0-B0C91BDAF2EA}" destId="{5E9D983D-A6CA-455A-9D46-8BF4498D9CB4}" srcOrd="0" destOrd="0" presId="urn:microsoft.com/office/officeart/2005/8/layout/list1"/>
    <dgm:cxn modelId="{913684AF-365D-4422-A76F-FEDDFD2B0482}" type="presOf" srcId="{64C5C0D5-E949-4856-B4B8-DCE1DD011AC0}" destId="{3281B001-7FEC-4BC1-B920-CE144B3ED795}" srcOrd="1" destOrd="0" presId="urn:microsoft.com/office/officeart/2005/8/layout/list1"/>
    <dgm:cxn modelId="{936BDFB0-55CF-46E0-9FF4-53CA3229C414}" type="presOf" srcId="{1DAE8D65-4208-4870-AC9E-CB3D1952A15E}" destId="{F942EEFB-C843-4C63-A080-FDF045F34094}" srcOrd="0" destOrd="0" presId="urn:microsoft.com/office/officeart/2005/8/layout/list1"/>
    <dgm:cxn modelId="{E87276B1-C52A-48D8-803A-788C08E59F00}" type="presOf" srcId="{BE9F711A-9571-4AC7-A5DC-55D91162E4AD}" destId="{5132D868-4389-4B2F-AFE0-5095F47421EE}" srcOrd="0" destOrd="0" presId="urn:microsoft.com/office/officeart/2005/8/layout/list1"/>
    <dgm:cxn modelId="{A2FFC7BA-5268-4DE9-9FDC-B2EE639214F9}" type="presOf" srcId="{0845B28D-0610-4B00-BE18-02FA9D30DE51}" destId="{F8E725D7-27CF-4C92-8379-AB2CC6C95034}" srcOrd="1" destOrd="0" presId="urn:microsoft.com/office/officeart/2005/8/layout/list1"/>
    <dgm:cxn modelId="{86E2F7C1-D0C8-4287-9DE7-BFCC12D89C36}" srcId="{65D63B06-88CD-4FB8-8531-C4CEB34A5E57}" destId="{40ADEFF4-5B93-414A-BFC1-B833D1A10076}" srcOrd="3" destOrd="0" parTransId="{F9027F10-AC6A-45E4-A048-7A69EB38701C}" sibTransId="{22E87B68-2420-45DB-A02D-F485CB8CE945}"/>
    <dgm:cxn modelId="{5194C7C7-B105-428E-B26D-605AEDA6B29B}" srcId="{65D63B06-88CD-4FB8-8531-C4CEB34A5E57}" destId="{1DAE8D65-4208-4870-AC9E-CB3D1952A15E}" srcOrd="0" destOrd="0" parTransId="{ED90DDED-69DC-404B-AAFB-082F163A2B84}" sibTransId="{3D5D6B82-1556-4C91-8C89-F2575F65DC29}"/>
    <dgm:cxn modelId="{C460BDCB-25AA-4FE8-9521-5BC466BF37A2}" srcId="{65D63B06-88CD-4FB8-8531-C4CEB34A5E57}" destId="{0BF40568-C4FD-4A2A-8172-3A0AFC313C02}" srcOrd="5" destOrd="0" parTransId="{C85C1790-4D0D-440A-91E8-13E46B82AE34}" sibTransId="{461126A8-4D3C-4F99-A076-B71EEF1EFC21}"/>
    <dgm:cxn modelId="{992B61CD-75EA-4A0A-A3F8-57F938B3D00D}" type="presOf" srcId="{A652C2B2-5E8E-41E5-87B4-C389ACCFEE7B}" destId="{554E3090-4931-4D20-A1B1-FAB86650F6E2}" srcOrd="0" destOrd="0" presId="urn:microsoft.com/office/officeart/2005/8/layout/list1"/>
    <dgm:cxn modelId="{2DF377EC-8962-41DC-B74D-E3B7C9FEAFEA}" srcId="{65D63B06-88CD-4FB8-8531-C4CEB34A5E57}" destId="{64C5C0D5-E949-4856-B4B8-DCE1DD011AC0}" srcOrd="2" destOrd="0" parTransId="{CD9D2708-C31D-4211-B827-E30A8AD2D5E7}" sibTransId="{6104F5EE-6EBA-4183-A7EE-C0839B2E06D6}"/>
    <dgm:cxn modelId="{1C6C15F9-4E8C-46E3-AEEB-1D7CB645E2A0}" type="presOf" srcId="{A652C2B2-5E8E-41E5-87B4-C389ACCFEE7B}" destId="{212A15C9-183D-43D2-B647-5E3AC30FB98E}" srcOrd="1" destOrd="0" presId="urn:microsoft.com/office/officeart/2005/8/layout/list1"/>
    <dgm:cxn modelId="{EE50D7FC-052C-4A2B-B507-8CB52361DFB3}" type="presOf" srcId="{40ADEFF4-5B93-414A-BFC1-B833D1A10076}" destId="{B026B1D3-2371-427D-916E-9452588E289D}" srcOrd="1" destOrd="0" presId="urn:microsoft.com/office/officeart/2005/8/layout/list1"/>
    <dgm:cxn modelId="{2991CA2A-FCD9-432C-857A-425A7FABACBF}" type="presParOf" srcId="{26E1C52B-704B-43CD-BF61-22D47EB6FD85}" destId="{9DFF7D88-99BF-421E-B0E0-CCBD9DDDE61E}" srcOrd="0" destOrd="0" presId="urn:microsoft.com/office/officeart/2005/8/layout/list1"/>
    <dgm:cxn modelId="{C7415D2B-09A9-4FD1-A60C-433D697A9FC5}" type="presParOf" srcId="{9DFF7D88-99BF-421E-B0E0-CCBD9DDDE61E}" destId="{F942EEFB-C843-4C63-A080-FDF045F34094}" srcOrd="0" destOrd="0" presId="urn:microsoft.com/office/officeart/2005/8/layout/list1"/>
    <dgm:cxn modelId="{A83B31C3-7A4D-4DED-BD12-FEFE63DFA8A0}" type="presParOf" srcId="{9DFF7D88-99BF-421E-B0E0-CCBD9DDDE61E}" destId="{A7638491-06F4-42D1-A98C-4238E0028543}" srcOrd="1" destOrd="0" presId="urn:microsoft.com/office/officeart/2005/8/layout/list1"/>
    <dgm:cxn modelId="{FFE060DA-0A21-4D3E-A68B-045B4A6BD7C9}" type="presParOf" srcId="{26E1C52B-704B-43CD-BF61-22D47EB6FD85}" destId="{BDAE5113-BA2C-4264-A815-D945F6A8FEDD}" srcOrd="1" destOrd="0" presId="urn:microsoft.com/office/officeart/2005/8/layout/list1"/>
    <dgm:cxn modelId="{73D6B98A-2BA3-421D-B251-35DC278E3970}" type="presParOf" srcId="{26E1C52B-704B-43CD-BF61-22D47EB6FD85}" destId="{5892B0F4-1201-4408-A871-D423B9D6C2DA}" srcOrd="2" destOrd="0" presId="urn:microsoft.com/office/officeart/2005/8/layout/list1"/>
    <dgm:cxn modelId="{A47BE2A8-3906-47A5-A68D-E3455A9A8C1A}" type="presParOf" srcId="{26E1C52B-704B-43CD-BF61-22D47EB6FD85}" destId="{6D35FDFB-8146-455D-BBCD-E95D3DEC94A0}" srcOrd="3" destOrd="0" presId="urn:microsoft.com/office/officeart/2005/8/layout/list1"/>
    <dgm:cxn modelId="{3B4E55AB-1395-4767-8FD1-8A95E82B8E90}" type="presParOf" srcId="{26E1C52B-704B-43CD-BF61-22D47EB6FD85}" destId="{35DB8B3A-7E6E-45AE-B424-3C6DDD4B648F}" srcOrd="4" destOrd="0" presId="urn:microsoft.com/office/officeart/2005/8/layout/list1"/>
    <dgm:cxn modelId="{AE41BCF5-864A-4608-9ACF-A9F5BCC957D7}" type="presParOf" srcId="{35DB8B3A-7E6E-45AE-B424-3C6DDD4B648F}" destId="{6EF34C4F-24CF-4923-AE25-524ACD30371E}" srcOrd="0" destOrd="0" presId="urn:microsoft.com/office/officeart/2005/8/layout/list1"/>
    <dgm:cxn modelId="{6D8CAE7A-130C-460E-A65F-7A2BD07C0623}" type="presParOf" srcId="{35DB8B3A-7E6E-45AE-B424-3C6DDD4B648F}" destId="{F8E725D7-27CF-4C92-8379-AB2CC6C95034}" srcOrd="1" destOrd="0" presId="urn:microsoft.com/office/officeart/2005/8/layout/list1"/>
    <dgm:cxn modelId="{F491DECF-4779-4C55-B655-8BCD2B78D4D9}" type="presParOf" srcId="{26E1C52B-704B-43CD-BF61-22D47EB6FD85}" destId="{10C80AC6-826F-4B7B-8D1E-95A2962B4EF4}" srcOrd="5" destOrd="0" presId="urn:microsoft.com/office/officeart/2005/8/layout/list1"/>
    <dgm:cxn modelId="{02C78BE9-5305-424D-979B-D0F6F89F88B3}" type="presParOf" srcId="{26E1C52B-704B-43CD-BF61-22D47EB6FD85}" destId="{101E926C-1C82-427D-AFA7-57EAEDD8E414}" srcOrd="6" destOrd="0" presId="urn:microsoft.com/office/officeart/2005/8/layout/list1"/>
    <dgm:cxn modelId="{97E7CB29-81FD-49E1-A1DC-B8B51E735C30}" type="presParOf" srcId="{26E1C52B-704B-43CD-BF61-22D47EB6FD85}" destId="{0B1E8969-7F8C-4282-8B84-7DFE9F93CEBD}" srcOrd="7" destOrd="0" presId="urn:microsoft.com/office/officeart/2005/8/layout/list1"/>
    <dgm:cxn modelId="{A93C7820-17FD-4844-82D0-9591D0B4103B}" type="presParOf" srcId="{26E1C52B-704B-43CD-BF61-22D47EB6FD85}" destId="{B0C962AD-FFD0-4734-8C66-7B47A4689EB0}" srcOrd="8" destOrd="0" presId="urn:microsoft.com/office/officeart/2005/8/layout/list1"/>
    <dgm:cxn modelId="{6FBDD810-B7AA-455C-8D6F-550CE3F84C47}" type="presParOf" srcId="{B0C962AD-FFD0-4734-8C66-7B47A4689EB0}" destId="{2B242CED-3991-4261-8DD4-A8BB21E27B54}" srcOrd="0" destOrd="0" presId="urn:microsoft.com/office/officeart/2005/8/layout/list1"/>
    <dgm:cxn modelId="{8E9D3FA7-83A0-43EE-96BE-AD85AA67922E}" type="presParOf" srcId="{B0C962AD-FFD0-4734-8C66-7B47A4689EB0}" destId="{3281B001-7FEC-4BC1-B920-CE144B3ED795}" srcOrd="1" destOrd="0" presId="urn:microsoft.com/office/officeart/2005/8/layout/list1"/>
    <dgm:cxn modelId="{8F73EC54-3EB3-42DE-A8D3-BCCDADC35478}" type="presParOf" srcId="{26E1C52B-704B-43CD-BF61-22D47EB6FD85}" destId="{90944FE1-4CFE-48D2-B00F-EF908A91CA2C}" srcOrd="9" destOrd="0" presId="urn:microsoft.com/office/officeart/2005/8/layout/list1"/>
    <dgm:cxn modelId="{82A50BB8-4A27-4C97-A40A-A4F0AEB9F539}" type="presParOf" srcId="{26E1C52B-704B-43CD-BF61-22D47EB6FD85}" destId="{FF3F7B0B-BCA5-4218-AE2C-91CFA3F5C362}" srcOrd="10" destOrd="0" presId="urn:microsoft.com/office/officeart/2005/8/layout/list1"/>
    <dgm:cxn modelId="{DE0B39D1-8D17-4E23-9831-78C32EFFB461}" type="presParOf" srcId="{26E1C52B-704B-43CD-BF61-22D47EB6FD85}" destId="{38BA8996-8E54-4F63-9F70-B312C5D58E6F}" srcOrd="11" destOrd="0" presId="urn:microsoft.com/office/officeart/2005/8/layout/list1"/>
    <dgm:cxn modelId="{25EC597E-8231-4C0D-9F65-2A5525299D65}" type="presParOf" srcId="{26E1C52B-704B-43CD-BF61-22D47EB6FD85}" destId="{8D6A0913-BA2E-4FDE-8569-2F3663400626}" srcOrd="12" destOrd="0" presId="urn:microsoft.com/office/officeart/2005/8/layout/list1"/>
    <dgm:cxn modelId="{0B96386E-046A-416F-93AF-CABDB78EBD39}" type="presParOf" srcId="{8D6A0913-BA2E-4FDE-8569-2F3663400626}" destId="{130AA950-9B98-4BCA-BE2A-1C4A989FA6F1}" srcOrd="0" destOrd="0" presId="urn:microsoft.com/office/officeart/2005/8/layout/list1"/>
    <dgm:cxn modelId="{5AD3A01E-5EE2-4BCF-B313-4AF45B904AED}" type="presParOf" srcId="{8D6A0913-BA2E-4FDE-8569-2F3663400626}" destId="{B026B1D3-2371-427D-916E-9452588E289D}" srcOrd="1" destOrd="0" presId="urn:microsoft.com/office/officeart/2005/8/layout/list1"/>
    <dgm:cxn modelId="{C463CB7E-A370-4A7B-BA1C-42EAED41DA99}" type="presParOf" srcId="{26E1C52B-704B-43CD-BF61-22D47EB6FD85}" destId="{28CCD373-E1BC-4DBE-99E2-D19459D8735A}" srcOrd="13" destOrd="0" presId="urn:microsoft.com/office/officeart/2005/8/layout/list1"/>
    <dgm:cxn modelId="{7D5159AF-093A-4B1F-81B3-140C4E1DAA2B}" type="presParOf" srcId="{26E1C52B-704B-43CD-BF61-22D47EB6FD85}" destId="{61F338B4-DD6F-47DB-8030-9824504FB7C0}" srcOrd="14" destOrd="0" presId="urn:microsoft.com/office/officeart/2005/8/layout/list1"/>
    <dgm:cxn modelId="{CB593FC0-4DA6-44DD-9A31-B001CD23080D}" type="presParOf" srcId="{26E1C52B-704B-43CD-BF61-22D47EB6FD85}" destId="{24A40DF5-56CA-4773-8F17-F7ED6873E8AD}" srcOrd="15" destOrd="0" presId="urn:microsoft.com/office/officeart/2005/8/layout/list1"/>
    <dgm:cxn modelId="{4FB6A928-E3E6-4A29-B80E-0EDD3D73FD84}" type="presParOf" srcId="{26E1C52B-704B-43CD-BF61-22D47EB6FD85}" destId="{1E55EB44-F82A-47DB-9FC5-2AA9F0BEB098}" srcOrd="16" destOrd="0" presId="urn:microsoft.com/office/officeart/2005/8/layout/list1"/>
    <dgm:cxn modelId="{57F7844A-97C1-4024-BB26-050745DA1A69}" type="presParOf" srcId="{1E55EB44-F82A-47DB-9FC5-2AA9F0BEB098}" destId="{F08E9C2D-1F9D-4957-A18E-32A0A6E18AEF}" srcOrd="0" destOrd="0" presId="urn:microsoft.com/office/officeart/2005/8/layout/list1"/>
    <dgm:cxn modelId="{577FABB8-5F52-48DF-ACCD-BEEF02E8A27E}" type="presParOf" srcId="{1E55EB44-F82A-47DB-9FC5-2AA9F0BEB098}" destId="{A3AC9906-6AE3-4E94-817B-7BABAD091513}" srcOrd="1" destOrd="0" presId="urn:microsoft.com/office/officeart/2005/8/layout/list1"/>
    <dgm:cxn modelId="{6C69811F-28D7-414F-BD28-A5CD12D21F4A}" type="presParOf" srcId="{26E1C52B-704B-43CD-BF61-22D47EB6FD85}" destId="{4F077D5C-DE96-4773-B701-BBBE090798F3}" srcOrd="17" destOrd="0" presId="urn:microsoft.com/office/officeart/2005/8/layout/list1"/>
    <dgm:cxn modelId="{549C9B7E-4108-43B0-807A-F78E2F29BB1A}" type="presParOf" srcId="{26E1C52B-704B-43CD-BF61-22D47EB6FD85}" destId="{E7EF2DB8-F074-4160-B60C-69E7D4A67969}" srcOrd="18" destOrd="0" presId="urn:microsoft.com/office/officeart/2005/8/layout/list1"/>
    <dgm:cxn modelId="{42BD4DB4-5D80-4FCE-9947-1886F50920CF}" type="presParOf" srcId="{26E1C52B-704B-43CD-BF61-22D47EB6FD85}" destId="{64973117-581B-482E-B0D1-4414699859D0}" srcOrd="19" destOrd="0" presId="urn:microsoft.com/office/officeart/2005/8/layout/list1"/>
    <dgm:cxn modelId="{F6649689-AD75-4C75-85C4-7BD2BD4BCE1F}" type="presParOf" srcId="{26E1C52B-704B-43CD-BF61-22D47EB6FD85}" destId="{3B2A4509-F201-4856-8633-73950321CDD6}" srcOrd="20" destOrd="0" presId="urn:microsoft.com/office/officeart/2005/8/layout/list1"/>
    <dgm:cxn modelId="{9A5A12BE-D488-4AF5-A991-56B9E0D17731}" type="presParOf" srcId="{3B2A4509-F201-4856-8633-73950321CDD6}" destId="{DB8B0EC6-5DDC-46F9-AA29-59B73830303A}" srcOrd="0" destOrd="0" presId="urn:microsoft.com/office/officeart/2005/8/layout/list1"/>
    <dgm:cxn modelId="{78AAA15F-44FE-4ADC-8398-BCBED78187C4}" type="presParOf" srcId="{3B2A4509-F201-4856-8633-73950321CDD6}" destId="{9137DB45-0C14-4D1F-8A50-E26B6277B2F9}" srcOrd="1" destOrd="0" presId="urn:microsoft.com/office/officeart/2005/8/layout/list1"/>
    <dgm:cxn modelId="{DE0010AB-0089-4F69-8926-456C351630CD}" type="presParOf" srcId="{26E1C52B-704B-43CD-BF61-22D47EB6FD85}" destId="{C998FC9D-F758-4A19-A1C8-2D909C256633}" srcOrd="21" destOrd="0" presId="urn:microsoft.com/office/officeart/2005/8/layout/list1"/>
    <dgm:cxn modelId="{87945387-E441-484E-918D-04DC739F45B8}" type="presParOf" srcId="{26E1C52B-704B-43CD-BF61-22D47EB6FD85}" destId="{CA2FAE43-9909-4A9D-A533-A1CD9508AF77}" srcOrd="22" destOrd="0" presId="urn:microsoft.com/office/officeart/2005/8/layout/list1"/>
    <dgm:cxn modelId="{6C2B91CE-D03D-4BDC-943E-A9D8205C5435}" type="presParOf" srcId="{26E1C52B-704B-43CD-BF61-22D47EB6FD85}" destId="{4D67DF16-1067-46E0-8A81-E3BE4E08D269}" srcOrd="23" destOrd="0" presId="urn:microsoft.com/office/officeart/2005/8/layout/list1"/>
    <dgm:cxn modelId="{9AAD4C3B-066D-41C1-90EF-E7A8EE73A749}" type="presParOf" srcId="{26E1C52B-704B-43CD-BF61-22D47EB6FD85}" destId="{7EA52FC7-C4AA-446B-935D-CC1C832ED5DD}" srcOrd="24" destOrd="0" presId="urn:microsoft.com/office/officeart/2005/8/layout/list1"/>
    <dgm:cxn modelId="{090DC0D9-B5B9-4D16-808A-E248FEA4DB67}" type="presParOf" srcId="{7EA52FC7-C4AA-446B-935D-CC1C832ED5DD}" destId="{554E3090-4931-4D20-A1B1-FAB86650F6E2}" srcOrd="0" destOrd="0" presId="urn:microsoft.com/office/officeart/2005/8/layout/list1"/>
    <dgm:cxn modelId="{B882F682-E0D8-4395-B722-F4F4A4963616}" type="presParOf" srcId="{7EA52FC7-C4AA-446B-935D-CC1C832ED5DD}" destId="{212A15C9-183D-43D2-B647-5E3AC30FB98E}" srcOrd="1" destOrd="0" presId="urn:microsoft.com/office/officeart/2005/8/layout/list1"/>
    <dgm:cxn modelId="{854410B8-93E7-4AEC-BC45-DD9BDDDEB71B}" type="presParOf" srcId="{26E1C52B-704B-43CD-BF61-22D47EB6FD85}" destId="{78219E5B-AD15-4520-8ADF-45662E2D9AAB}" srcOrd="25" destOrd="0" presId="urn:microsoft.com/office/officeart/2005/8/layout/list1"/>
    <dgm:cxn modelId="{AB7FEC50-417D-4560-901F-BA6B4CEB09F0}" type="presParOf" srcId="{26E1C52B-704B-43CD-BF61-22D47EB6FD85}" destId="{1D361FC1-BB3C-4A3B-8AC6-F06168F6DC6D}" srcOrd="26" destOrd="0" presId="urn:microsoft.com/office/officeart/2005/8/layout/list1"/>
    <dgm:cxn modelId="{74173EFA-60BA-4003-825B-AE1422862BEA}" type="presParOf" srcId="{26E1C52B-704B-43CD-BF61-22D47EB6FD85}" destId="{4B6157A1-14C9-4843-8DB6-8742C8D7A6CC}" srcOrd="27" destOrd="0" presId="urn:microsoft.com/office/officeart/2005/8/layout/list1"/>
    <dgm:cxn modelId="{E0C88CFF-5CA7-43BA-84AA-8551875AFFB9}" type="presParOf" srcId="{26E1C52B-704B-43CD-BF61-22D47EB6FD85}" destId="{8913AEED-398A-4544-B845-5702DDFACB73}" srcOrd="28" destOrd="0" presId="urn:microsoft.com/office/officeart/2005/8/layout/list1"/>
    <dgm:cxn modelId="{2813405F-28EE-42BC-B00D-8A632584F7DB}" type="presParOf" srcId="{8913AEED-398A-4544-B845-5702DDFACB73}" destId="{5C859394-2054-41A8-9770-767E5AC7B727}" srcOrd="0" destOrd="0" presId="urn:microsoft.com/office/officeart/2005/8/layout/list1"/>
    <dgm:cxn modelId="{CE493AF8-A1A8-4986-B2FE-EB58D657B65A}" type="presParOf" srcId="{8913AEED-398A-4544-B845-5702DDFACB73}" destId="{9DD263DD-9292-4C2E-A361-E410EFE47074}" srcOrd="1" destOrd="0" presId="urn:microsoft.com/office/officeart/2005/8/layout/list1"/>
    <dgm:cxn modelId="{3748B41D-C08D-4841-A99C-60935782294A}" type="presParOf" srcId="{26E1C52B-704B-43CD-BF61-22D47EB6FD85}" destId="{98E8F033-9F79-4D02-93A6-8ADB4F453069}" srcOrd="29" destOrd="0" presId="urn:microsoft.com/office/officeart/2005/8/layout/list1"/>
    <dgm:cxn modelId="{328ADB55-EB24-48AF-B556-8D24B17ECC30}" type="presParOf" srcId="{26E1C52B-704B-43CD-BF61-22D47EB6FD85}" destId="{84865517-2D5C-4DE6-A4B8-F6A3ADCE266F}" srcOrd="30" destOrd="0" presId="urn:microsoft.com/office/officeart/2005/8/layout/list1"/>
    <dgm:cxn modelId="{F6B63DB7-F916-4576-A147-C05ADA2BFF94}" type="presParOf" srcId="{26E1C52B-704B-43CD-BF61-22D47EB6FD85}" destId="{B2BB4C5C-5505-459A-907D-A07A790706F1}" srcOrd="31" destOrd="0" presId="urn:microsoft.com/office/officeart/2005/8/layout/list1"/>
    <dgm:cxn modelId="{87EA319A-A49E-4785-8F6A-B2F5BA2E18D2}" type="presParOf" srcId="{26E1C52B-704B-43CD-BF61-22D47EB6FD85}" destId="{9D24CC3A-4D39-4AE6-9ACA-4F049631696D}" srcOrd="32" destOrd="0" presId="urn:microsoft.com/office/officeart/2005/8/layout/list1"/>
    <dgm:cxn modelId="{2B7A9D80-9B6D-4E7E-A295-0F9A0C9399AA}" type="presParOf" srcId="{9D24CC3A-4D39-4AE6-9ACA-4F049631696D}" destId="{5E9D983D-A6CA-455A-9D46-8BF4498D9CB4}" srcOrd="0" destOrd="0" presId="urn:microsoft.com/office/officeart/2005/8/layout/list1"/>
    <dgm:cxn modelId="{DE99B0CA-D727-4C38-9AE9-0E37BA0A598C}" type="presParOf" srcId="{9D24CC3A-4D39-4AE6-9ACA-4F049631696D}" destId="{7B22D020-D325-499A-AAC8-D9AB43786A9E}" srcOrd="1" destOrd="0" presId="urn:microsoft.com/office/officeart/2005/8/layout/list1"/>
    <dgm:cxn modelId="{F9F858E7-A38A-42DC-985C-39EFC52BEF13}" type="presParOf" srcId="{26E1C52B-704B-43CD-BF61-22D47EB6FD85}" destId="{587DE3CC-AE67-444E-836B-CB10C62A82BF}" srcOrd="33" destOrd="0" presId="urn:microsoft.com/office/officeart/2005/8/layout/list1"/>
    <dgm:cxn modelId="{04E2DB60-5D27-46BE-8C19-ADC39844533D}" type="presParOf" srcId="{26E1C52B-704B-43CD-BF61-22D47EB6FD85}" destId="{1258E1ED-8725-496F-8A26-3C58E344AFB5}" srcOrd="34" destOrd="0" presId="urn:microsoft.com/office/officeart/2005/8/layout/list1"/>
    <dgm:cxn modelId="{31B2F15D-DDD1-4324-AFF0-D5D62F666968}" type="presParOf" srcId="{26E1C52B-704B-43CD-BF61-22D47EB6FD85}" destId="{A68D4573-C91D-4904-9653-D85034A25025}" srcOrd="35" destOrd="0" presId="urn:microsoft.com/office/officeart/2005/8/layout/list1"/>
    <dgm:cxn modelId="{6A478415-BC6E-41D9-BB8E-A7DD2FCB5E81}" type="presParOf" srcId="{26E1C52B-704B-43CD-BF61-22D47EB6FD85}" destId="{535189AD-720B-4B5E-8B32-96BF267E8361}" srcOrd="36" destOrd="0" presId="urn:microsoft.com/office/officeart/2005/8/layout/list1"/>
    <dgm:cxn modelId="{5F66638A-B5D7-49B5-B720-871767C3434D}" type="presParOf" srcId="{535189AD-720B-4B5E-8B32-96BF267E8361}" destId="{5132D868-4389-4B2F-AFE0-5095F47421EE}" srcOrd="0" destOrd="0" presId="urn:microsoft.com/office/officeart/2005/8/layout/list1"/>
    <dgm:cxn modelId="{99B78E2E-1F88-441B-BF53-94516873E149}" type="presParOf" srcId="{535189AD-720B-4B5E-8B32-96BF267E8361}" destId="{CC2084B0-6724-4DAD-9365-EB92AF034A15}" srcOrd="1" destOrd="0" presId="urn:microsoft.com/office/officeart/2005/8/layout/list1"/>
    <dgm:cxn modelId="{4E9D1D9E-C714-4960-A332-96F070971A7D}" type="presParOf" srcId="{26E1C52B-704B-43CD-BF61-22D47EB6FD85}" destId="{A530EE18-ABA2-4CFF-99FD-5E999B05D660}" srcOrd="37" destOrd="0" presId="urn:microsoft.com/office/officeart/2005/8/layout/list1"/>
    <dgm:cxn modelId="{58CC1A69-13A5-4F23-BE0B-FA6CA30368D5}" type="presParOf" srcId="{26E1C52B-704B-43CD-BF61-22D47EB6FD85}" destId="{F7324B76-446F-48CE-BED2-B21D1288F908}" srcOrd="38" destOrd="0" presId="urn:microsoft.com/office/officeart/2005/8/layout/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EE9FA63-0D63-4E40-9A69-4994BF93FB5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ES"/>
        </a:p>
      </dgm:t>
    </dgm:pt>
    <dgm:pt modelId="{92B6B898-7DCC-46DB-A08C-E580B0A226B7}" type="pres">
      <dgm:prSet presAssocID="{FEE9FA63-0D63-4E40-9A69-4994BF93FB50}" presName="linear" presStyleCnt="0">
        <dgm:presLayoutVars>
          <dgm:animLvl val="lvl"/>
          <dgm:resizeHandles val="exact"/>
        </dgm:presLayoutVars>
      </dgm:prSet>
      <dgm:spPr/>
    </dgm:pt>
  </dgm:ptLst>
  <dgm:cxnLst>
    <dgm:cxn modelId="{6B53FA98-891E-4A36-9F95-B59FCC3973A9}" type="presOf" srcId="{FEE9FA63-0D63-4E40-9A69-4994BF93FB50}" destId="{92B6B898-7DCC-46DB-A08C-E580B0A226B7}"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7BE8647-DBD4-4FEE-B765-D6E8CD378721}" type="doc">
      <dgm:prSet loTypeId="urn:microsoft.com/office/officeart/2005/8/layout/vList2" loCatId="list" qsTypeId="urn:microsoft.com/office/officeart/2005/8/quickstyle/3d5" qsCatId="3D" csTypeId="urn:microsoft.com/office/officeart/2005/8/colors/accent1_2" csCatId="accent1" phldr="1"/>
      <dgm:spPr/>
      <dgm:t>
        <a:bodyPr/>
        <a:lstStyle/>
        <a:p>
          <a:endParaRPr lang="es-ES"/>
        </a:p>
      </dgm:t>
    </dgm:pt>
    <dgm:pt modelId="{2CDDF4A5-6743-4243-B42A-7FCA56E7F410}" type="pres">
      <dgm:prSet presAssocID="{F7BE8647-DBD4-4FEE-B765-D6E8CD378721}" presName="linear" presStyleCnt="0">
        <dgm:presLayoutVars>
          <dgm:animLvl val="lvl"/>
          <dgm:resizeHandles val="exact"/>
        </dgm:presLayoutVars>
      </dgm:prSet>
      <dgm:spPr/>
    </dgm:pt>
  </dgm:ptLst>
  <dgm:cxnLst>
    <dgm:cxn modelId="{62C07C58-AF23-4F7E-85B5-F5F8BF6AC6BD}" type="presOf" srcId="{F7BE8647-DBD4-4FEE-B765-D6E8CD378721}" destId="{2CDDF4A5-6743-4243-B42A-7FCA56E7F410}"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77F1504-5E42-4202-AD0C-10AD4B4CCFD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ES"/>
        </a:p>
      </dgm:t>
    </dgm:pt>
    <dgm:pt modelId="{5A77FCCA-3813-4E30-9ABB-43BB4F2F0E04}">
      <dgm:prSet custT="1"/>
      <dgm:spPr/>
      <dgm:t>
        <a:bodyPr/>
        <a:lstStyle/>
        <a:p>
          <a:pPr algn="ctr"/>
          <a:r>
            <a:rPr lang="es-ES" sz="2000" dirty="0"/>
            <a:t>LISTA DE MATERIALES FABRICADOS</a:t>
          </a:r>
        </a:p>
      </dgm:t>
    </dgm:pt>
    <dgm:pt modelId="{C3CA19A8-3D89-47B9-86EE-DAF442B728E9}" type="parTrans" cxnId="{C7A9580A-A647-4190-8646-FFD188DF9C87}">
      <dgm:prSet/>
      <dgm:spPr/>
      <dgm:t>
        <a:bodyPr/>
        <a:lstStyle/>
        <a:p>
          <a:endParaRPr lang="es-ES"/>
        </a:p>
      </dgm:t>
    </dgm:pt>
    <dgm:pt modelId="{0F2536DC-B2E6-4877-9405-659C494BC336}" type="sibTrans" cxnId="{C7A9580A-A647-4190-8646-FFD188DF9C87}">
      <dgm:prSet/>
      <dgm:spPr/>
      <dgm:t>
        <a:bodyPr/>
        <a:lstStyle/>
        <a:p>
          <a:endParaRPr lang="es-ES"/>
        </a:p>
      </dgm:t>
    </dgm:pt>
    <dgm:pt modelId="{6DD0710E-A70C-470F-A0AD-4E5D08627B55}" type="pres">
      <dgm:prSet presAssocID="{977F1504-5E42-4202-AD0C-10AD4B4CCFD7}" presName="linear" presStyleCnt="0">
        <dgm:presLayoutVars>
          <dgm:animLvl val="lvl"/>
          <dgm:resizeHandles val="exact"/>
        </dgm:presLayoutVars>
      </dgm:prSet>
      <dgm:spPr/>
    </dgm:pt>
    <dgm:pt modelId="{6CF1962E-4229-4757-861E-4C3A2D135166}" type="pres">
      <dgm:prSet presAssocID="{5A77FCCA-3813-4E30-9ABB-43BB4F2F0E04}" presName="parentText" presStyleLbl="node1" presStyleIdx="0" presStyleCnt="1">
        <dgm:presLayoutVars>
          <dgm:chMax val="0"/>
          <dgm:bulletEnabled val="1"/>
        </dgm:presLayoutVars>
      </dgm:prSet>
      <dgm:spPr/>
    </dgm:pt>
  </dgm:ptLst>
  <dgm:cxnLst>
    <dgm:cxn modelId="{C7A9580A-A647-4190-8646-FFD188DF9C87}" srcId="{977F1504-5E42-4202-AD0C-10AD4B4CCFD7}" destId="{5A77FCCA-3813-4E30-9ABB-43BB4F2F0E04}" srcOrd="0" destOrd="0" parTransId="{C3CA19A8-3D89-47B9-86EE-DAF442B728E9}" sibTransId="{0F2536DC-B2E6-4877-9405-659C494BC336}"/>
    <dgm:cxn modelId="{34931745-1A91-4E0D-AE5F-58E26FF4DFA2}" type="presOf" srcId="{977F1504-5E42-4202-AD0C-10AD4B4CCFD7}" destId="{6DD0710E-A70C-470F-A0AD-4E5D08627B55}" srcOrd="0" destOrd="0" presId="urn:microsoft.com/office/officeart/2005/8/layout/vList2"/>
    <dgm:cxn modelId="{B8E1E99B-B8FD-4A7C-AA3F-4CC09653213B}" type="presOf" srcId="{5A77FCCA-3813-4E30-9ABB-43BB4F2F0E04}" destId="{6CF1962E-4229-4757-861E-4C3A2D135166}" srcOrd="0" destOrd="0" presId="urn:microsoft.com/office/officeart/2005/8/layout/vList2"/>
    <dgm:cxn modelId="{4E81CD88-1662-42D5-8070-E36AE5F3170C}" type="presParOf" srcId="{6DD0710E-A70C-470F-A0AD-4E5D08627B55}" destId="{6CF1962E-4229-4757-861E-4C3A2D135166}"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77F1504-5E42-4202-AD0C-10AD4B4CCFD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ES"/>
        </a:p>
      </dgm:t>
    </dgm:pt>
    <dgm:pt modelId="{5A77FCCA-3813-4E30-9ABB-43BB4F2F0E04}">
      <dgm:prSet custT="1"/>
      <dgm:spPr/>
      <dgm:t>
        <a:bodyPr/>
        <a:lstStyle/>
        <a:p>
          <a:pPr algn="ctr"/>
          <a:r>
            <a:rPr lang="es-ES" sz="2000" dirty="0"/>
            <a:t>PROBLEMAS DE FABRICACIÓN</a:t>
          </a:r>
        </a:p>
      </dgm:t>
    </dgm:pt>
    <dgm:pt modelId="{C3CA19A8-3D89-47B9-86EE-DAF442B728E9}" type="parTrans" cxnId="{C7A9580A-A647-4190-8646-FFD188DF9C87}">
      <dgm:prSet/>
      <dgm:spPr/>
      <dgm:t>
        <a:bodyPr/>
        <a:lstStyle/>
        <a:p>
          <a:endParaRPr lang="es-ES"/>
        </a:p>
      </dgm:t>
    </dgm:pt>
    <dgm:pt modelId="{0F2536DC-B2E6-4877-9405-659C494BC336}" type="sibTrans" cxnId="{C7A9580A-A647-4190-8646-FFD188DF9C87}">
      <dgm:prSet/>
      <dgm:spPr/>
      <dgm:t>
        <a:bodyPr/>
        <a:lstStyle/>
        <a:p>
          <a:endParaRPr lang="es-ES"/>
        </a:p>
      </dgm:t>
    </dgm:pt>
    <dgm:pt modelId="{6DD0710E-A70C-470F-A0AD-4E5D08627B55}" type="pres">
      <dgm:prSet presAssocID="{977F1504-5E42-4202-AD0C-10AD4B4CCFD7}" presName="linear" presStyleCnt="0">
        <dgm:presLayoutVars>
          <dgm:animLvl val="lvl"/>
          <dgm:resizeHandles val="exact"/>
        </dgm:presLayoutVars>
      </dgm:prSet>
      <dgm:spPr/>
    </dgm:pt>
    <dgm:pt modelId="{6CF1962E-4229-4757-861E-4C3A2D135166}" type="pres">
      <dgm:prSet presAssocID="{5A77FCCA-3813-4E30-9ABB-43BB4F2F0E04}" presName="parentText" presStyleLbl="node1" presStyleIdx="0" presStyleCnt="1" custLinFactNeighborX="23524" custLinFactNeighborY="-2272">
        <dgm:presLayoutVars>
          <dgm:chMax val="0"/>
          <dgm:bulletEnabled val="1"/>
        </dgm:presLayoutVars>
      </dgm:prSet>
      <dgm:spPr/>
    </dgm:pt>
  </dgm:ptLst>
  <dgm:cxnLst>
    <dgm:cxn modelId="{C7A9580A-A647-4190-8646-FFD188DF9C87}" srcId="{977F1504-5E42-4202-AD0C-10AD4B4CCFD7}" destId="{5A77FCCA-3813-4E30-9ABB-43BB4F2F0E04}" srcOrd="0" destOrd="0" parTransId="{C3CA19A8-3D89-47B9-86EE-DAF442B728E9}" sibTransId="{0F2536DC-B2E6-4877-9405-659C494BC336}"/>
    <dgm:cxn modelId="{34931745-1A91-4E0D-AE5F-58E26FF4DFA2}" type="presOf" srcId="{977F1504-5E42-4202-AD0C-10AD4B4CCFD7}" destId="{6DD0710E-A70C-470F-A0AD-4E5D08627B55}" srcOrd="0" destOrd="0" presId="urn:microsoft.com/office/officeart/2005/8/layout/vList2"/>
    <dgm:cxn modelId="{B8E1E99B-B8FD-4A7C-AA3F-4CC09653213B}" type="presOf" srcId="{5A77FCCA-3813-4E30-9ABB-43BB4F2F0E04}" destId="{6CF1962E-4229-4757-861E-4C3A2D135166}" srcOrd="0" destOrd="0" presId="urn:microsoft.com/office/officeart/2005/8/layout/vList2"/>
    <dgm:cxn modelId="{4E81CD88-1662-42D5-8070-E36AE5F3170C}" type="presParOf" srcId="{6DD0710E-A70C-470F-A0AD-4E5D08627B55}" destId="{6CF1962E-4229-4757-861E-4C3A2D135166}"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F99C497-9EA1-4DE3-83E6-D69475826BB6}"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ES"/>
        </a:p>
      </dgm:t>
    </dgm:pt>
    <dgm:pt modelId="{6E3BEBE7-AB9C-432F-8354-BE2E406B35ED}">
      <dgm:prSet custT="1"/>
      <dgm:spPr/>
      <dgm:t>
        <a:bodyPr/>
        <a:lstStyle/>
        <a:p>
          <a:pPr algn="ctr"/>
          <a:r>
            <a:rPr lang="es-ES" sz="2000" dirty="0"/>
            <a:t>VENTAJAS DE ROSCAS DE PLASTICO</a:t>
          </a:r>
        </a:p>
      </dgm:t>
    </dgm:pt>
    <dgm:pt modelId="{5421479C-56C2-4D01-98C7-90F181C2319D}" type="parTrans" cxnId="{393FA0B3-F4B6-4859-A0EE-2B53D2EE837E}">
      <dgm:prSet/>
      <dgm:spPr/>
      <dgm:t>
        <a:bodyPr/>
        <a:lstStyle/>
        <a:p>
          <a:endParaRPr lang="es-ES"/>
        </a:p>
      </dgm:t>
    </dgm:pt>
    <dgm:pt modelId="{CCE05ED9-E7AD-4D1D-9301-546FE01BADFF}" type="sibTrans" cxnId="{393FA0B3-F4B6-4859-A0EE-2B53D2EE837E}">
      <dgm:prSet/>
      <dgm:spPr/>
      <dgm:t>
        <a:bodyPr/>
        <a:lstStyle/>
        <a:p>
          <a:endParaRPr lang="es-ES"/>
        </a:p>
      </dgm:t>
    </dgm:pt>
    <dgm:pt modelId="{7F173178-8F42-4B8D-9707-8C9F06B5FCBF}" type="pres">
      <dgm:prSet presAssocID="{2F99C497-9EA1-4DE3-83E6-D69475826BB6}" presName="linear" presStyleCnt="0">
        <dgm:presLayoutVars>
          <dgm:animLvl val="lvl"/>
          <dgm:resizeHandles val="exact"/>
        </dgm:presLayoutVars>
      </dgm:prSet>
      <dgm:spPr/>
    </dgm:pt>
    <dgm:pt modelId="{897C4922-6B3B-4C68-9A8A-F13EF4633754}" type="pres">
      <dgm:prSet presAssocID="{6E3BEBE7-AB9C-432F-8354-BE2E406B35ED}" presName="parentText" presStyleLbl="node1" presStyleIdx="0" presStyleCnt="1">
        <dgm:presLayoutVars>
          <dgm:chMax val="0"/>
          <dgm:bulletEnabled val="1"/>
        </dgm:presLayoutVars>
      </dgm:prSet>
      <dgm:spPr/>
    </dgm:pt>
  </dgm:ptLst>
  <dgm:cxnLst>
    <dgm:cxn modelId="{1EA1D35C-0F58-431D-8962-7107DDE1EF38}" type="presOf" srcId="{6E3BEBE7-AB9C-432F-8354-BE2E406B35ED}" destId="{897C4922-6B3B-4C68-9A8A-F13EF4633754}" srcOrd="0" destOrd="0" presId="urn:microsoft.com/office/officeart/2005/8/layout/vList2"/>
    <dgm:cxn modelId="{374C2E83-7E34-4453-82B4-7E8F3FBADE06}" type="presOf" srcId="{2F99C497-9EA1-4DE3-83E6-D69475826BB6}" destId="{7F173178-8F42-4B8D-9707-8C9F06B5FCBF}" srcOrd="0" destOrd="0" presId="urn:microsoft.com/office/officeart/2005/8/layout/vList2"/>
    <dgm:cxn modelId="{393FA0B3-F4B6-4859-A0EE-2B53D2EE837E}" srcId="{2F99C497-9EA1-4DE3-83E6-D69475826BB6}" destId="{6E3BEBE7-AB9C-432F-8354-BE2E406B35ED}" srcOrd="0" destOrd="0" parTransId="{5421479C-56C2-4D01-98C7-90F181C2319D}" sibTransId="{CCE05ED9-E7AD-4D1D-9301-546FE01BADFF}"/>
    <dgm:cxn modelId="{AF733087-85C6-4801-B5E1-FA2D8AF9A1E9}" type="presParOf" srcId="{7F173178-8F42-4B8D-9707-8C9F06B5FCBF}" destId="{897C4922-6B3B-4C68-9A8A-F13EF4633754}"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977F1504-5E42-4202-AD0C-10AD4B4CCFD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ES"/>
        </a:p>
      </dgm:t>
    </dgm:pt>
    <dgm:pt modelId="{5A77FCCA-3813-4E30-9ABB-43BB4F2F0E04}">
      <dgm:prSet custT="1"/>
      <dgm:spPr/>
      <dgm:t>
        <a:bodyPr/>
        <a:lstStyle/>
        <a:p>
          <a:pPr algn="ctr"/>
          <a:r>
            <a:rPr lang="es-ES" sz="2000" dirty="0"/>
            <a:t>CONCLUSIONES</a:t>
          </a:r>
        </a:p>
      </dgm:t>
    </dgm:pt>
    <dgm:pt modelId="{C3CA19A8-3D89-47B9-86EE-DAF442B728E9}" type="parTrans" cxnId="{C7A9580A-A647-4190-8646-FFD188DF9C87}">
      <dgm:prSet/>
      <dgm:spPr/>
      <dgm:t>
        <a:bodyPr/>
        <a:lstStyle/>
        <a:p>
          <a:endParaRPr lang="es-ES"/>
        </a:p>
      </dgm:t>
    </dgm:pt>
    <dgm:pt modelId="{0F2536DC-B2E6-4877-9405-659C494BC336}" type="sibTrans" cxnId="{C7A9580A-A647-4190-8646-FFD188DF9C87}">
      <dgm:prSet/>
      <dgm:spPr/>
      <dgm:t>
        <a:bodyPr/>
        <a:lstStyle/>
        <a:p>
          <a:endParaRPr lang="es-ES"/>
        </a:p>
      </dgm:t>
    </dgm:pt>
    <dgm:pt modelId="{6DD0710E-A70C-470F-A0AD-4E5D08627B55}" type="pres">
      <dgm:prSet presAssocID="{977F1504-5E42-4202-AD0C-10AD4B4CCFD7}" presName="linear" presStyleCnt="0">
        <dgm:presLayoutVars>
          <dgm:animLvl val="lvl"/>
          <dgm:resizeHandles val="exact"/>
        </dgm:presLayoutVars>
      </dgm:prSet>
      <dgm:spPr/>
    </dgm:pt>
    <dgm:pt modelId="{6CF1962E-4229-4757-861E-4C3A2D135166}" type="pres">
      <dgm:prSet presAssocID="{5A77FCCA-3813-4E30-9ABB-43BB4F2F0E04}" presName="parentText" presStyleLbl="node1" presStyleIdx="0" presStyleCnt="1">
        <dgm:presLayoutVars>
          <dgm:chMax val="0"/>
          <dgm:bulletEnabled val="1"/>
        </dgm:presLayoutVars>
      </dgm:prSet>
      <dgm:spPr/>
    </dgm:pt>
  </dgm:ptLst>
  <dgm:cxnLst>
    <dgm:cxn modelId="{C7A9580A-A647-4190-8646-FFD188DF9C87}" srcId="{977F1504-5E42-4202-AD0C-10AD4B4CCFD7}" destId="{5A77FCCA-3813-4E30-9ABB-43BB4F2F0E04}" srcOrd="0" destOrd="0" parTransId="{C3CA19A8-3D89-47B9-86EE-DAF442B728E9}" sibTransId="{0F2536DC-B2E6-4877-9405-659C494BC336}"/>
    <dgm:cxn modelId="{34931745-1A91-4E0D-AE5F-58E26FF4DFA2}" type="presOf" srcId="{977F1504-5E42-4202-AD0C-10AD4B4CCFD7}" destId="{6DD0710E-A70C-470F-A0AD-4E5D08627B55}" srcOrd="0" destOrd="0" presId="urn:microsoft.com/office/officeart/2005/8/layout/vList2"/>
    <dgm:cxn modelId="{B8E1E99B-B8FD-4A7C-AA3F-4CC09653213B}" type="presOf" srcId="{5A77FCCA-3813-4E30-9ABB-43BB4F2F0E04}" destId="{6CF1962E-4229-4757-861E-4C3A2D135166}" srcOrd="0" destOrd="0" presId="urn:microsoft.com/office/officeart/2005/8/layout/vList2"/>
    <dgm:cxn modelId="{4E81CD88-1662-42D5-8070-E36AE5F3170C}" type="presParOf" srcId="{6DD0710E-A70C-470F-A0AD-4E5D08627B55}" destId="{6CF1962E-4229-4757-861E-4C3A2D135166}" srcOrd="0"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85A694-926A-4E8F-A06A-7262C71F1628}">
      <dsp:nvSpPr>
        <dsp:cNvPr id="0" name=""/>
        <dsp:cNvSpPr/>
      </dsp:nvSpPr>
      <dsp:spPr>
        <a:xfrm>
          <a:off x="0" y="1310"/>
          <a:ext cx="7177033" cy="898560"/>
        </a:xfrm>
        <a:prstGeom prst="roundRect">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kern="1200" dirty="0"/>
            <a:t>ESTUDIO DE ROSCAS DE MATERIALES PLÁSTICOS</a:t>
          </a:r>
        </a:p>
      </dsp:txBody>
      <dsp:txXfrm>
        <a:off x="43864" y="45174"/>
        <a:ext cx="7089305" cy="81083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D36A42-82EA-4310-9707-901C192BF066}">
      <dsp:nvSpPr>
        <dsp:cNvPr id="0" name=""/>
        <dsp:cNvSpPr/>
      </dsp:nvSpPr>
      <dsp:spPr>
        <a:xfrm>
          <a:off x="0" y="25"/>
          <a:ext cx="5921409" cy="36928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kern="1200" dirty="0"/>
            <a:t>VENTAJAS Y DESVENTAJAS DE LA IMPRESIÓN 3D</a:t>
          </a:r>
        </a:p>
      </dsp:txBody>
      <dsp:txXfrm>
        <a:off x="18027" y="18052"/>
        <a:ext cx="5885355" cy="333227"/>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E05441-5483-4A5E-A3BE-610441231345}">
      <dsp:nvSpPr>
        <dsp:cNvPr id="0" name=""/>
        <dsp:cNvSpPr/>
      </dsp:nvSpPr>
      <dsp:spPr>
        <a:xfrm>
          <a:off x="0" y="25"/>
          <a:ext cx="7237413" cy="36928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kern="1200" dirty="0"/>
            <a:t>VENTAJAS Y DESVENTAJAS DEL MOLDEO POR INYECCIÓN.</a:t>
          </a:r>
        </a:p>
      </dsp:txBody>
      <dsp:txXfrm>
        <a:off x="18027" y="18052"/>
        <a:ext cx="7201359" cy="3332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02FF9FC-1ECF-429B-88E1-922E599038A9}">
      <dsp:nvSpPr>
        <dsp:cNvPr id="0" name=""/>
        <dsp:cNvSpPr/>
      </dsp:nvSpPr>
      <dsp:spPr>
        <a:xfrm>
          <a:off x="0" y="0"/>
          <a:ext cx="3435043" cy="36928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b="1" kern="1200" dirty="0"/>
            <a:t>MEMORIA DE PROYECTO</a:t>
          </a:r>
        </a:p>
      </dsp:txBody>
      <dsp:txXfrm>
        <a:off x="18027" y="18027"/>
        <a:ext cx="3398989" cy="33322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92B0F4-1201-4408-A871-D423B9D6C2DA}">
      <dsp:nvSpPr>
        <dsp:cNvPr id="0" name=""/>
        <dsp:cNvSpPr/>
      </dsp:nvSpPr>
      <dsp:spPr>
        <a:xfrm>
          <a:off x="0" y="23641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638491-06F4-42D1-A98C-4238E0028543}">
      <dsp:nvSpPr>
        <dsp:cNvPr id="0" name=""/>
        <dsp:cNvSpPr/>
      </dsp:nvSpPr>
      <dsp:spPr>
        <a:xfrm>
          <a:off x="298209" y="7405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OBJETIVOS</a:t>
          </a:r>
        </a:p>
      </dsp:txBody>
      <dsp:txXfrm>
        <a:off x="314061" y="89908"/>
        <a:ext cx="4143233" cy="293016"/>
      </dsp:txXfrm>
    </dsp:sp>
    <dsp:sp modelId="{101E926C-1C82-427D-AFA7-57EAEDD8E414}">
      <dsp:nvSpPr>
        <dsp:cNvPr id="0" name=""/>
        <dsp:cNvSpPr/>
      </dsp:nvSpPr>
      <dsp:spPr>
        <a:xfrm>
          <a:off x="0" y="73537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8E725D7-27CF-4C92-8379-AB2CC6C95034}">
      <dsp:nvSpPr>
        <dsp:cNvPr id="0" name=""/>
        <dsp:cNvSpPr/>
      </dsp:nvSpPr>
      <dsp:spPr>
        <a:xfrm>
          <a:off x="298209" y="57301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PROYECTO</a:t>
          </a:r>
        </a:p>
      </dsp:txBody>
      <dsp:txXfrm>
        <a:off x="314061" y="588868"/>
        <a:ext cx="4143233" cy="293016"/>
      </dsp:txXfrm>
    </dsp:sp>
    <dsp:sp modelId="{FF3F7B0B-BCA5-4218-AE2C-91CFA3F5C362}">
      <dsp:nvSpPr>
        <dsp:cNvPr id="0" name=""/>
        <dsp:cNvSpPr/>
      </dsp:nvSpPr>
      <dsp:spPr>
        <a:xfrm>
          <a:off x="0" y="123433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281B001-7FEC-4BC1-B920-CE144B3ED795}">
      <dsp:nvSpPr>
        <dsp:cNvPr id="0" name=""/>
        <dsp:cNvSpPr/>
      </dsp:nvSpPr>
      <dsp:spPr>
        <a:xfrm>
          <a:off x="298209" y="107197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DESCRIPCION DEL PROYECTO</a:t>
          </a:r>
        </a:p>
      </dsp:txBody>
      <dsp:txXfrm>
        <a:off x="314061" y="1087828"/>
        <a:ext cx="4143233" cy="293016"/>
      </dsp:txXfrm>
    </dsp:sp>
    <dsp:sp modelId="{61F338B4-DD6F-47DB-8030-9824504FB7C0}">
      <dsp:nvSpPr>
        <dsp:cNvPr id="0" name=""/>
        <dsp:cNvSpPr/>
      </dsp:nvSpPr>
      <dsp:spPr>
        <a:xfrm>
          <a:off x="0" y="173329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026B1D3-2371-427D-916E-9452588E289D}">
      <dsp:nvSpPr>
        <dsp:cNvPr id="0" name=""/>
        <dsp:cNvSpPr/>
      </dsp:nvSpPr>
      <dsp:spPr>
        <a:xfrm>
          <a:off x="298209" y="157093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LISTA DE MATERIALES FABRICADOS</a:t>
          </a:r>
        </a:p>
      </dsp:txBody>
      <dsp:txXfrm>
        <a:off x="314061" y="1586788"/>
        <a:ext cx="4143233" cy="293016"/>
      </dsp:txXfrm>
    </dsp:sp>
    <dsp:sp modelId="{E7EF2DB8-F074-4160-B60C-69E7D4A67969}">
      <dsp:nvSpPr>
        <dsp:cNvPr id="0" name=""/>
        <dsp:cNvSpPr/>
      </dsp:nvSpPr>
      <dsp:spPr>
        <a:xfrm>
          <a:off x="0" y="223225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3AC9906-6AE3-4E94-817B-7BABAD091513}">
      <dsp:nvSpPr>
        <dsp:cNvPr id="0" name=""/>
        <dsp:cNvSpPr/>
      </dsp:nvSpPr>
      <dsp:spPr>
        <a:xfrm>
          <a:off x="298209" y="206989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PROBLEMAS DE FABRICACIÓN</a:t>
          </a:r>
        </a:p>
      </dsp:txBody>
      <dsp:txXfrm>
        <a:off x="314061" y="2085748"/>
        <a:ext cx="4143233" cy="293016"/>
      </dsp:txXfrm>
    </dsp:sp>
    <dsp:sp modelId="{CA2FAE43-9909-4A9D-A533-A1CD9508AF77}">
      <dsp:nvSpPr>
        <dsp:cNvPr id="0" name=""/>
        <dsp:cNvSpPr/>
      </dsp:nvSpPr>
      <dsp:spPr>
        <a:xfrm>
          <a:off x="0" y="273121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137DB45-0C14-4D1F-8A50-E26B6277B2F9}">
      <dsp:nvSpPr>
        <dsp:cNvPr id="0" name=""/>
        <dsp:cNvSpPr/>
      </dsp:nvSpPr>
      <dsp:spPr>
        <a:xfrm>
          <a:off x="298209" y="256885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CONCLUSIONES</a:t>
          </a:r>
        </a:p>
      </dsp:txBody>
      <dsp:txXfrm>
        <a:off x="314061" y="2584708"/>
        <a:ext cx="4143233" cy="293016"/>
      </dsp:txXfrm>
    </dsp:sp>
    <dsp:sp modelId="{1D361FC1-BB3C-4A3B-8AC6-F06168F6DC6D}">
      <dsp:nvSpPr>
        <dsp:cNvPr id="0" name=""/>
        <dsp:cNvSpPr/>
      </dsp:nvSpPr>
      <dsp:spPr>
        <a:xfrm>
          <a:off x="0" y="323017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12A15C9-183D-43D2-B647-5E3AC30FB98E}">
      <dsp:nvSpPr>
        <dsp:cNvPr id="0" name=""/>
        <dsp:cNvSpPr/>
      </dsp:nvSpPr>
      <dsp:spPr>
        <a:xfrm>
          <a:off x="298209" y="306781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VENTAJAS DE ROSCAS DE PLASTICO</a:t>
          </a:r>
        </a:p>
      </dsp:txBody>
      <dsp:txXfrm>
        <a:off x="314061" y="3083668"/>
        <a:ext cx="4143233" cy="293016"/>
      </dsp:txXfrm>
    </dsp:sp>
    <dsp:sp modelId="{84865517-2D5C-4DE6-A4B8-F6A3ADCE266F}">
      <dsp:nvSpPr>
        <dsp:cNvPr id="0" name=""/>
        <dsp:cNvSpPr/>
      </dsp:nvSpPr>
      <dsp:spPr>
        <a:xfrm>
          <a:off x="0" y="372913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DD263DD-9292-4C2E-A361-E410EFE47074}">
      <dsp:nvSpPr>
        <dsp:cNvPr id="0" name=""/>
        <dsp:cNvSpPr/>
      </dsp:nvSpPr>
      <dsp:spPr>
        <a:xfrm>
          <a:off x="298209" y="356677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VENTAJAS Y DESVENTAJAS DE LA IMPRESIÓN 3D</a:t>
          </a:r>
        </a:p>
      </dsp:txBody>
      <dsp:txXfrm>
        <a:off x="314061" y="3582628"/>
        <a:ext cx="4143233" cy="293016"/>
      </dsp:txXfrm>
    </dsp:sp>
    <dsp:sp modelId="{1258E1ED-8725-496F-8A26-3C58E344AFB5}">
      <dsp:nvSpPr>
        <dsp:cNvPr id="0" name=""/>
        <dsp:cNvSpPr/>
      </dsp:nvSpPr>
      <dsp:spPr>
        <a:xfrm>
          <a:off x="0" y="422809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B22D020-D325-499A-AAC8-D9AB43786A9E}">
      <dsp:nvSpPr>
        <dsp:cNvPr id="0" name=""/>
        <dsp:cNvSpPr/>
      </dsp:nvSpPr>
      <dsp:spPr>
        <a:xfrm>
          <a:off x="298209" y="406573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VENTAJAS Y DESVENTAJAS DEL MOLDEO POR INYECCIÓN</a:t>
          </a:r>
        </a:p>
      </dsp:txBody>
      <dsp:txXfrm>
        <a:off x="314061" y="4081588"/>
        <a:ext cx="4143233" cy="293016"/>
      </dsp:txXfrm>
    </dsp:sp>
    <dsp:sp modelId="{F7324B76-446F-48CE-BED2-B21D1288F908}">
      <dsp:nvSpPr>
        <dsp:cNvPr id="0" name=""/>
        <dsp:cNvSpPr/>
      </dsp:nvSpPr>
      <dsp:spPr>
        <a:xfrm>
          <a:off x="0" y="4727056"/>
          <a:ext cx="5964197" cy="277200"/>
        </a:xfrm>
        <a:prstGeom prst="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C2084B0-6724-4DAD-9365-EB92AF034A15}">
      <dsp:nvSpPr>
        <dsp:cNvPr id="0" name=""/>
        <dsp:cNvSpPr/>
      </dsp:nvSpPr>
      <dsp:spPr>
        <a:xfrm>
          <a:off x="298209" y="4564696"/>
          <a:ext cx="4174937" cy="32472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7803" tIns="0" rIns="157803" bIns="0" numCol="1" spcCol="1270" anchor="ctr" anchorCtr="0">
          <a:noAutofit/>
        </a:bodyPr>
        <a:lstStyle/>
        <a:p>
          <a:pPr marL="0" lvl="0" indent="0" algn="l" defTabSz="488950">
            <a:lnSpc>
              <a:spcPct val="90000"/>
            </a:lnSpc>
            <a:spcBef>
              <a:spcPct val="0"/>
            </a:spcBef>
            <a:spcAft>
              <a:spcPct val="35000"/>
            </a:spcAft>
            <a:buNone/>
          </a:pPr>
          <a:r>
            <a:rPr lang="es-ES" sz="1100" kern="1200"/>
            <a:t>SIMULACION DE PIEZA POR METODO DE INYECCION</a:t>
          </a:r>
        </a:p>
      </dsp:txBody>
      <dsp:txXfrm>
        <a:off x="314061" y="4580548"/>
        <a:ext cx="4143233" cy="29301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F1962E-4229-4757-861E-4C3A2D135166}">
      <dsp:nvSpPr>
        <dsp:cNvPr id="0" name=""/>
        <dsp:cNvSpPr/>
      </dsp:nvSpPr>
      <dsp:spPr>
        <a:xfrm>
          <a:off x="0" y="25"/>
          <a:ext cx="4365362" cy="36928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kern="1200" dirty="0"/>
            <a:t>LISTA DE MATERIALES FABRICADOS</a:t>
          </a:r>
        </a:p>
      </dsp:txBody>
      <dsp:txXfrm>
        <a:off x="18027" y="18052"/>
        <a:ext cx="4329308" cy="33322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F1962E-4229-4757-861E-4C3A2D135166}">
      <dsp:nvSpPr>
        <dsp:cNvPr id="0" name=""/>
        <dsp:cNvSpPr/>
      </dsp:nvSpPr>
      <dsp:spPr>
        <a:xfrm>
          <a:off x="0" y="0"/>
          <a:ext cx="4664948" cy="36928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kern="1200" dirty="0"/>
            <a:t>PROBLEMAS DE FABRICACIÓN</a:t>
          </a:r>
        </a:p>
      </dsp:txBody>
      <dsp:txXfrm>
        <a:off x="18027" y="18027"/>
        <a:ext cx="4628894" cy="33322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7C4922-6B3B-4C68-9A8A-F13EF4633754}">
      <dsp:nvSpPr>
        <dsp:cNvPr id="0" name=""/>
        <dsp:cNvSpPr/>
      </dsp:nvSpPr>
      <dsp:spPr>
        <a:xfrm>
          <a:off x="0" y="8633"/>
          <a:ext cx="7404782" cy="599040"/>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kern="1200" dirty="0"/>
            <a:t>VENTAJAS DE ROSCAS DE PLASTICO</a:t>
          </a:r>
        </a:p>
      </dsp:txBody>
      <dsp:txXfrm>
        <a:off x="29243" y="37876"/>
        <a:ext cx="7346296" cy="54055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F1962E-4229-4757-861E-4C3A2D135166}">
      <dsp:nvSpPr>
        <dsp:cNvPr id="0" name=""/>
        <dsp:cNvSpPr/>
      </dsp:nvSpPr>
      <dsp:spPr>
        <a:xfrm>
          <a:off x="0" y="25"/>
          <a:ext cx="4365362" cy="369281"/>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kern="1200" dirty="0"/>
            <a:t>CONCLUSIONES</a:t>
          </a:r>
        </a:p>
      </dsp:txBody>
      <dsp:txXfrm>
        <a:off x="18027" y="18052"/>
        <a:ext cx="4329308" cy="33322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869834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y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199240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 con descripció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473140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7541012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la tarjeta de nombr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5281657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ro o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s-ES"/>
              <a:t>Haga clic para modificar el estilo de título del patrón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s-ES"/>
              <a:t>Haga clic para modificar los estilos de texto del patrón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42771573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36429753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3495670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3919863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5" name="Footer Placeholder 4"/>
          <p:cNvSpPr>
            <a:spLocks noGrp="1"/>
          </p:cNvSpPr>
          <p:nvPr>
            <p:ph type="ftr" sz="quarter" idx="11"/>
          </p:nvPr>
        </p:nvSpPr>
        <p:spPr/>
        <p:txBody>
          <a:bodyPr/>
          <a:lstStyle/>
          <a:p>
            <a:endParaRPr lang="es-ES" dirty="0"/>
          </a:p>
        </p:txBody>
      </p:sp>
      <p:sp>
        <p:nvSpPr>
          <p:cNvPr id="6" name="Slide Number Placeholder 5"/>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28165123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2318425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8" name="Footer Placeholder 7"/>
          <p:cNvSpPr>
            <a:spLocks noGrp="1"/>
          </p:cNvSpPr>
          <p:nvPr>
            <p:ph type="ftr" sz="quarter" idx="11"/>
          </p:nvPr>
        </p:nvSpPr>
        <p:spPr/>
        <p:txBody>
          <a:bodyPr/>
          <a:lstStyle/>
          <a:p>
            <a:endParaRPr lang="es-ES" dirty="0"/>
          </a:p>
        </p:txBody>
      </p:sp>
      <p:sp>
        <p:nvSpPr>
          <p:cNvPr id="9" name="Slide Number Placeholder 8"/>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2330133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4" name="Footer Placeholder 3"/>
          <p:cNvSpPr>
            <a:spLocks noGrp="1"/>
          </p:cNvSpPr>
          <p:nvPr>
            <p:ph type="ftr" sz="quarter" idx="11"/>
          </p:nvPr>
        </p:nvSpPr>
        <p:spPr/>
        <p:txBody>
          <a:bodyPr/>
          <a:lstStyle/>
          <a:p>
            <a:endParaRPr lang="es-ES" dirty="0"/>
          </a:p>
        </p:txBody>
      </p:sp>
      <p:sp>
        <p:nvSpPr>
          <p:cNvPr id="5" name="Slide Number Placeholder 4"/>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1338286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3" name="Footer Placeholder 2"/>
          <p:cNvSpPr>
            <a:spLocks noGrp="1"/>
          </p:cNvSpPr>
          <p:nvPr>
            <p:ph type="ftr" sz="quarter" idx="11"/>
          </p:nvPr>
        </p:nvSpPr>
        <p:spPr/>
        <p:txBody>
          <a:bodyPr/>
          <a:lstStyle/>
          <a:p>
            <a:endParaRPr lang="es-ES" dirty="0"/>
          </a:p>
        </p:txBody>
      </p:sp>
      <p:sp>
        <p:nvSpPr>
          <p:cNvPr id="4" name="Slide Number Placeholder 3"/>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24070770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33598485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s-ES" dirty="0"/>
              <a:t>Haga clic en el icono para agregar una imagen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334AA487-805C-43A1-B521-FB7430058881}" type="datetimeFigureOut">
              <a:rPr lang="es-ES" smtClean="0"/>
              <a:t>25/07/2019</a:t>
            </a:fld>
            <a:endParaRPr lang="es-ES" dirty="0"/>
          </a:p>
        </p:txBody>
      </p:sp>
      <p:sp>
        <p:nvSpPr>
          <p:cNvPr id="6" name="Footer Placeholder 5"/>
          <p:cNvSpPr>
            <a:spLocks noGrp="1"/>
          </p:cNvSpPr>
          <p:nvPr>
            <p:ph type="ftr" sz="quarter" idx="11"/>
          </p:nvPr>
        </p:nvSpPr>
        <p:spPr/>
        <p:txBody>
          <a:bodyPr/>
          <a:lstStyle/>
          <a:p>
            <a:endParaRPr lang="es-ES" dirty="0"/>
          </a:p>
        </p:txBody>
      </p:sp>
      <p:sp>
        <p:nvSpPr>
          <p:cNvPr id="7" name="Slide Number Placeholder 6"/>
          <p:cNvSpPr>
            <a:spLocks noGrp="1"/>
          </p:cNvSpPr>
          <p:nvPr>
            <p:ph type="sldNum" sz="quarter" idx="12"/>
          </p:nvPr>
        </p:nvSpPr>
        <p:spPr/>
        <p:txBody>
          <a:bodyPr/>
          <a:lstStyle/>
          <a:p>
            <a:fld id="{8A5697A6-5B30-4C86-AD51-F8E178178BC2}" type="slidenum">
              <a:rPr lang="es-ES" smtClean="0"/>
              <a:t>‹Nº›</a:t>
            </a:fld>
            <a:endParaRPr lang="es-ES" dirty="0"/>
          </a:p>
        </p:txBody>
      </p:sp>
    </p:spTree>
    <p:extLst>
      <p:ext uri="{BB962C8B-B14F-4D97-AF65-F5344CB8AC3E}">
        <p14:creationId xmlns:p14="http://schemas.microsoft.com/office/powerpoint/2010/main" val="1129093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334AA487-805C-43A1-B521-FB7430058881}" type="datetimeFigureOut">
              <a:rPr lang="es-ES" smtClean="0"/>
              <a:t>25/07/2019</a:t>
            </a:fld>
            <a:endParaRPr lang="es-E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s-E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8A5697A6-5B30-4C86-AD51-F8E178178BC2}" type="slidenum">
              <a:rPr lang="es-ES" smtClean="0"/>
              <a:t>‹Nº›</a:t>
            </a:fld>
            <a:endParaRPr lang="es-ES" dirty="0"/>
          </a:p>
        </p:txBody>
      </p:sp>
    </p:spTree>
    <p:extLst>
      <p:ext uri="{BB962C8B-B14F-4D97-AF65-F5344CB8AC3E}">
        <p14:creationId xmlns:p14="http://schemas.microsoft.com/office/powerpoint/2010/main" val="42158309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PowerPoint_Presentation.ppt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diagramLayout" Target="../diagrams/layout2.xml"/><Relationship Id="rId7" Type="http://schemas.openxmlformats.org/officeDocument/2006/relationships/diagramData" Target="../diagrams/data3.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5" Type="http://schemas.openxmlformats.org/officeDocument/2006/relationships/diagramColors" Target="../diagrams/colors2.xml"/><Relationship Id="rId10" Type="http://schemas.openxmlformats.org/officeDocument/2006/relationships/diagramColors" Target="../diagrams/colors3.xml"/><Relationship Id="rId4" Type="http://schemas.openxmlformats.org/officeDocument/2006/relationships/diagramQuickStyle" Target="../diagrams/quickStyle2.xml"/><Relationship Id="rId9" Type="http://schemas.openxmlformats.org/officeDocument/2006/relationships/diagramQuickStyle" Target="../diagrams/quickStyle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9.xml"/><Relationship Id="rId3" Type="http://schemas.openxmlformats.org/officeDocument/2006/relationships/diagramLayout" Target="../diagrams/layout8.xml"/><Relationship Id="rId7" Type="http://schemas.openxmlformats.org/officeDocument/2006/relationships/diagramData" Target="../diagrams/data9.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11" Type="http://schemas.microsoft.com/office/2007/relationships/diagramDrawing" Target="../diagrams/drawing9.xml"/><Relationship Id="rId5" Type="http://schemas.openxmlformats.org/officeDocument/2006/relationships/diagramColors" Target="../diagrams/colors8.xml"/><Relationship Id="rId10" Type="http://schemas.openxmlformats.org/officeDocument/2006/relationships/diagramColors" Target="../diagrams/colors9.xml"/><Relationship Id="rId4" Type="http://schemas.openxmlformats.org/officeDocument/2006/relationships/diagramQuickStyle" Target="../diagrams/quickStyle8.xml"/><Relationship Id="rId9" Type="http://schemas.openxmlformats.org/officeDocument/2006/relationships/diagramQuickStyle" Target="../diagrams/quickStyle9.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a 5">
            <a:extLst>
              <a:ext uri="{FF2B5EF4-FFF2-40B4-BE49-F238E27FC236}">
                <a16:creationId xmlns:a16="http://schemas.microsoft.com/office/drawing/2014/main" id="{157BBD03-CEFF-4AB4-8712-FCF79EF17077}"/>
              </a:ext>
            </a:extLst>
          </p:cNvPr>
          <p:cNvGraphicFramePr/>
          <p:nvPr>
            <p:extLst>
              <p:ext uri="{D42A27DB-BD31-4B8C-83A1-F6EECF244321}">
                <p14:modId xmlns:p14="http://schemas.microsoft.com/office/powerpoint/2010/main" val="656679150"/>
              </p:ext>
            </p:extLst>
          </p:nvPr>
        </p:nvGraphicFramePr>
        <p:xfrm>
          <a:off x="2052691" y="756168"/>
          <a:ext cx="7177033" cy="9011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Imagen 4">
            <a:extLst>
              <a:ext uri="{FF2B5EF4-FFF2-40B4-BE49-F238E27FC236}">
                <a16:creationId xmlns:a16="http://schemas.microsoft.com/office/drawing/2014/main" id="{756C8DCC-077F-4E01-B040-A5177132DC7E}"/>
              </a:ext>
            </a:extLst>
          </p:cNvPr>
          <p:cNvPicPr>
            <a:picLocks noChangeAspect="1"/>
          </p:cNvPicPr>
          <p:nvPr/>
        </p:nvPicPr>
        <p:blipFill rotWithShape="1">
          <a:blip r:embed="rId7"/>
          <a:srcRect l="31445" t="24831" r="19014" b="21591"/>
          <a:stretch/>
        </p:blipFill>
        <p:spPr>
          <a:xfrm>
            <a:off x="2978090" y="2281805"/>
            <a:ext cx="6040073" cy="3674379"/>
          </a:xfrm>
          <a:prstGeom prst="rect">
            <a:avLst/>
          </a:prstGeom>
        </p:spPr>
      </p:pic>
    </p:spTree>
    <p:extLst>
      <p:ext uri="{BB962C8B-B14F-4D97-AF65-F5344CB8AC3E}">
        <p14:creationId xmlns:p14="http://schemas.microsoft.com/office/powerpoint/2010/main" val="29802785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to 3">
            <a:hlinkClick r:id="" action="ppaction://ole?verb=0"/>
            <a:extLst>
              <a:ext uri="{FF2B5EF4-FFF2-40B4-BE49-F238E27FC236}">
                <a16:creationId xmlns:a16="http://schemas.microsoft.com/office/drawing/2014/main" id="{D5DC89F4-27A3-46A2-AAB2-CB62DE0B44D7}"/>
              </a:ext>
            </a:extLst>
          </p:cNvPr>
          <p:cNvGraphicFramePr>
            <a:graphicFrameLocks noChangeAspect="1"/>
          </p:cNvGraphicFramePr>
          <p:nvPr>
            <p:extLst>
              <p:ext uri="{D42A27DB-BD31-4B8C-83A1-F6EECF244321}">
                <p14:modId xmlns:p14="http://schemas.microsoft.com/office/powerpoint/2010/main" val="438995622"/>
              </p:ext>
            </p:extLst>
          </p:nvPr>
        </p:nvGraphicFramePr>
        <p:xfrm>
          <a:off x="-1" y="0"/>
          <a:ext cx="12192003" cy="6858000"/>
        </p:xfrm>
        <a:graphic>
          <a:graphicData uri="http://schemas.openxmlformats.org/presentationml/2006/ole">
            <mc:AlternateContent xmlns:mc="http://schemas.openxmlformats.org/markup-compatibility/2006">
              <mc:Choice xmlns:v="urn:schemas-microsoft-com:vml" Requires="v">
                <p:oleObj spid="_x0000_s2090" name="Presentation" r:id="rId3" imgW="5842973" imgH="3285690" progId="PowerPoint.Show.12">
                  <p:embed/>
                </p:oleObj>
              </mc:Choice>
              <mc:Fallback>
                <p:oleObj name="Presentation" r:id="rId3" imgW="5842973" imgH="3285690" progId="PowerPoint.Show.12">
                  <p:embed/>
                  <p:pic>
                    <p:nvPicPr>
                      <p:cNvPr id="0" name=""/>
                      <p:cNvPicPr/>
                      <p:nvPr/>
                    </p:nvPicPr>
                    <p:blipFill>
                      <a:blip r:embed="rId4"/>
                      <a:stretch>
                        <a:fillRect/>
                      </a:stretch>
                    </p:blipFill>
                    <p:spPr>
                      <a:xfrm>
                        <a:off x="-1" y="0"/>
                        <a:ext cx="12192003" cy="6858000"/>
                      </a:xfrm>
                      <a:prstGeom prst="rect">
                        <a:avLst/>
                      </a:prstGeom>
                    </p:spPr>
                  </p:pic>
                </p:oleObj>
              </mc:Fallback>
            </mc:AlternateContent>
          </a:graphicData>
        </a:graphic>
      </p:graphicFrame>
    </p:spTree>
    <p:extLst>
      <p:ext uri="{BB962C8B-B14F-4D97-AF65-F5344CB8AC3E}">
        <p14:creationId xmlns:p14="http://schemas.microsoft.com/office/powerpoint/2010/main" val="36777804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a 6">
            <a:extLst>
              <a:ext uri="{FF2B5EF4-FFF2-40B4-BE49-F238E27FC236}">
                <a16:creationId xmlns:a16="http://schemas.microsoft.com/office/drawing/2014/main" id="{060FA33D-1A89-477F-BBB8-4EFA9A03B3DD}"/>
              </a:ext>
            </a:extLst>
          </p:cNvPr>
          <p:cNvGraphicFramePr/>
          <p:nvPr>
            <p:extLst>
              <p:ext uri="{D42A27DB-BD31-4B8C-83A1-F6EECF244321}">
                <p14:modId xmlns:p14="http://schemas.microsoft.com/office/powerpoint/2010/main" val="2047831051"/>
              </p:ext>
            </p:extLst>
          </p:nvPr>
        </p:nvGraphicFramePr>
        <p:xfrm>
          <a:off x="3432183" y="687133"/>
          <a:ext cx="3435043" cy="3693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 name="Diagrama 1">
            <a:extLst>
              <a:ext uri="{FF2B5EF4-FFF2-40B4-BE49-F238E27FC236}">
                <a16:creationId xmlns:a16="http://schemas.microsoft.com/office/drawing/2014/main" id="{B588C12E-DC85-459B-9A6F-D43245C6A27E}"/>
              </a:ext>
            </a:extLst>
          </p:cNvPr>
          <p:cNvGraphicFramePr/>
          <p:nvPr>
            <p:extLst>
              <p:ext uri="{D42A27DB-BD31-4B8C-83A1-F6EECF244321}">
                <p14:modId xmlns:p14="http://schemas.microsoft.com/office/powerpoint/2010/main" val="1550242576"/>
              </p:ext>
            </p:extLst>
          </p:nvPr>
        </p:nvGraphicFramePr>
        <p:xfrm>
          <a:off x="2494775" y="1539446"/>
          <a:ext cx="5964197" cy="5078313"/>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53246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a 4">
            <a:extLst>
              <a:ext uri="{FF2B5EF4-FFF2-40B4-BE49-F238E27FC236}">
                <a16:creationId xmlns:a16="http://schemas.microsoft.com/office/drawing/2014/main" id="{769C11F4-3E34-4C53-A217-0CD23462798C}"/>
              </a:ext>
            </a:extLst>
          </p:cNvPr>
          <p:cNvGraphicFramePr/>
          <p:nvPr>
            <p:extLst>
              <p:ext uri="{D42A27DB-BD31-4B8C-83A1-F6EECF244321}">
                <p14:modId xmlns:p14="http://schemas.microsoft.com/office/powerpoint/2010/main" val="2291497234"/>
              </p:ext>
            </p:extLst>
          </p:nvPr>
        </p:nvGraphicFramePr>
        <p:xfrm>
          <a:off x="4657729" y="419100"/>
          <a:ext cx="4010021" cy="9246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Rectángulo 3">
            <a:extLst>
              <a:ext uri="{FF2B5EF4-FFF2-40B4-BE49-F238E27FC236}">
                <a16:creationId xmlns:a16="http://schemas.microsoft.com/office/drawing/2014/main" id="{1ECFCF86-67F7-4366-AAFC-F6034C0A9D17}"/>
              </a:ext>
            </a:extLst>
          </p:cNvPr>
          <p:cNvSpPr/>
          <p:nvPr/>
        </p:nvSpPr>
        <p:spPr>
          <a:xfrm>
            <a:off x="476250" y="1784853"/>
            <a:ext cx="10610850" cy="3042821"/>
          </a:xfrm>
          <a:prstGeom prst="rect">
            <a:avLst/>
          </a:prstGeom>
        </p:spPr>
        <p:txBody>
          <a:bodyPr wrap="square">
            <a:spAutoFit/>
          </a:bodyPr>
          <a:lstStyle/>
          <a:p>
            <a:pPr marL="488950">
              <a:lnSpc>
                <a:spcPct val="107000"/>
              </a:lnSpc>
              <a:spcAft>
                <a:spcPts val="0"/>
              </a:spcAft>
              <a:tabLst>
                <a:tab pos="3581400" algn="l"/>
              </a:tabLst>
            </a:pPr>
            <a:r>
              <a:rPr lang="es-ES" dirty="0">
                <a:latin typeface="Calibri" panose="020F0502020204030204" pitchFamily="34" charset="0"/>
                <a:ea typeface="Calibri" panose="020F0502020204030204" pitchFamily="34" charset="0"/>
                <a:cs typeface="Times New Roman" panose="02020603050405020304" pitchFamily="18" charset="0"/>
              </a:rPr>
              <a:t> </a:t>
            </a:r>
          </a:p>
          <a:p>
            <a:pPr marL="488950">
              <a:lnSpc>
                <a:spcPct val="107000"/>
              </a:lnSpc>
              <a:spcAft>
                <a:spcPts val="0"/>
              </a:spcAft>
              <a:tabLst>
                <a:tab pos="3581400" algn="l"/>
              </a:tabLst>
            </a:pPr>
            <a:r>
              <a:rPr lang="es-ES" dirty="0">
                <a:latin typeface="Calibri" panose="020F0502020204030204" pitchFamily="34" charset="0"/>
                <a:ea typeface="Calibri" panose="020F0502020204030204" pitchFamily="34" charset="0"/>
                <a:cs typeface="Times New Roman" panose="02020603050405020304" pitchFamily="18" charset="0"/>
              </a:rPr>
              <a:t> </a:t>
            </a:r>
          </a:p>
          <a:p>
            <a:pPr marL="774700" indent="-285750">
              <a:lnSpc>
                <a:spcPct val="107000"/>
              </a:lnSpc>
              <a:spcAft>
                <a:spcPts val="0"/>
              </a:spcAft>
              <a:buFont typeface="Arial" panose="020B0604020202020204" pitchFamily="34" charset="0"/>
              <a:buChar char="•"/>
              <a:tabLst>
                <a:tab pos="3581400" algn="l"/>
              </a:tabLst>
            </a:pPr>
            <a:r>
              <a:rPr lang="es-ES" dirty="0">
                <a:latin typeface="Calibri" panose="020F0502020204030204" pitchFamily="34" charset="0"/>
                <a:ea typeface="Calibri" panose="020F0502020204030204" pitchFamily="34" charset="0"/>
                <a:cs typeface="Times New Roman" panose="02020603050405020304" pitchFamily="18" charset="0"/>
              </a:rPr>
              <a:t>El objetivo del proyecto es la fabricación de roscas mediante tecnología FDM, y su posterior ensamblaje.</a:t>
            </a:r>
          </a:p>
          <a:p>
            <a:pPr marL="774700" indent="-285750">
              <a:lnSpc>
                <a:spcPct val="107000"/>
              </a:lnSpc>
              <a:spcAft>
                <a:spcPts val="0"/>
              </a:spcAft>
              <a:buFont typeface="Arial" panose="020B0604020202020204" pitchFamily="34" charset="0"/>
              <a:buChar char="•"/>
              <a:tabLst>
                <a:tab pos="3581400" algn="l"/>
              </a:tabLst>
            </a:pPr>
            <a:endParaRPr lang="es-ES" dirty="0">
              <a:latin typeface="Calibri" panose="020F0502020204030204" pitchFamily="34" charset="0"/>
              <a:ea typeface="Calibri" panose="020F0502020204030204" pitchFamily="34" charset="0"/>
              <a:cs typeface="Times New Roman" panose="02020603050405020304" pitchFamily="18" charset="0"/>
            </a:endParaRPr>
          </a:p>
          <a:p>
            <a:pPr marL="774700" indent="-285750">
              <a:lnSpc>
                <a:spcPct val="107000"/>
              </a:lnSpc>
              <a:spcAft>
                <a:spcPts val="0"/>
              </a:spcAft>
              <a:buFont typeface="Arial" panose="020B0604020202020204" pitchFamily="34" charset="0"/>
              <a:buChar char="•"/>
              <a:tabLst>
                <a:tab pos="3581400" algn="l"/>
              </a:tabLst>
            </a:pPr>
            <a:r>
              <a:rPr lang="es-ES" dirty="0">
                <a:latin typeface="Calibri" panose="020F0502020204030204" pitchFamily="34" charset="0"/>
                <a:ea typeface="Calibri" panose="020F0502020204030204" pitchFamily="34" charset="0"/>
                <a:cs typeface="Times New Roman" panose="02020603050405020304" pitchFamily="18" charset="0"/>
              </a:rPr>
              <a:t>Este estudio lleva también consigo la aplicación de tolerancias en las distintas piezas, dando como buenas las medidas de  las roscas hembra  y aplicando tolerancia a las roscas macho o tornillos. </a:t>
            </a:r>
          </a:p>
          <a:p>
            <a:pPr marL="488950">
              <a:lnSpc>
                <a:spcPct val="107000"/>
              </a:lnSpc>
              <a:spcAft>
                <a:spcPts val="0"/>
              </a:spcAft>
              <a:tabLst>
                <a:tab pos="3581400" algn="l"/>
              </a:tabLst>
            </a:pPr>
            <a:r>
              <a:rPr lang="es-ES" i="1" dirty="0">
                <a:latin typeface="Calibri" panose="020F0502020204030204" pitchFamily="34" charset="0"/>
                <a:ea typeface="Calibri" panose="020F0502020204030204" pitchFamily="34" charset="0"/>
                <a:cs typeface="Times New Roman" panose="02020603050405020304" pitchFamily="18" charset="0"/>
              </a:rPr>
              <a:t>Este concepto se denomina sistema de agujero único.</a:t>
            </a:r>
          </a:p>
          <a:p>
            <a:pPr marL="774700" indent="-285750">
              <a:lnSpc>
                <a:spcPct val="107000"/>
              </a:lnSpc>
              <a:spcAft>
                <a:spcPts val="0"/>
              </a:spcAft>
              <a:buFont typeface="Arial" panose="020B0604020202020204" pitchFamily="34" charset="0"/>
              <a:buChar char="•"/>
              <a:tabLst>
                <a:tab pos="3581400" algn="l"/>
              </a:tabLst>
            </a:pPr>
            <a:endParaRPr lang="es-ES" dirty="0">
              <a:latin typeface="Calibri" panose="020F0502020204030204" pitchFamily="34" charset="0"/>
              <a:ea typeface="Calibri" panose="020F0502020204030204" pitchFamily="34" charset="0"/>
              <a:cs typeface="Times New Roman" panose="02020603050405020304" pitchFamily="18" charset="0"/>
            </a:endParaRPr>
          </a:p>
          <a:p>
            <a:pPr marL="774700" indent="-285750">
              <a:lnSpc>
                <a:spcPct val="107000"/>
              </a:lnSpc>
              <a:spcAft>
                <a:spcPts val="0"/>
              </a:spcAft>
              <a:buFont typeface="Arial" panose="020B0604020202020204" pitchFamily="34" charset="0"/>
              <a:buChar char="•"/>
              <a:tabLst>
                <a:tab pos="3581400" algn="l"/>
              </a:tabLst>
            </a:pPr>
            <a:r>
              <a:rPr lang="es-ES" dirty="0">
                <a:latin typeface="Calibri" panose="020F0502020204030204" pitchFamily="34" charset="0"/>
                <a:ea typeface="Calibri" panose="020F0502020204030204" pitchFamily="34" charset="0"/>
                <a:cs typeface="Times New Roman" panose="02020603050405020304" pitchFamily="18" charset="0"/>
              </a:rPr>
              <a:t>También analizamos las ventajas de la tecnología FDM frente a la tecnología de inyección de plástico.</a:t>
            </a:r>
          </a:p>
        </p:txBody>
      </p:sp>
      <p:grpSp>
        <p:nvGrpSpPr>
          <p:cNvPr id="6" name="Grupo 5">
            <a:extLst>
              <a:ext uri="{FF2B5EF4-FFF2-40B4-BE49-F238E27FC236}">
                <a16:creationId xmlns:a16="http://schemas.microsoft.com/office/drawing/2014/main" id="{C9DA1B3E-A479-4E16-A43C-11F96CB6FE23}"/>
              </a:ext>
            </a:extLst>
          </p:cNvPr>
          <p:cNvGrpSpPr/>
          <p:nvPr/>
        </p:nvGrpSpPr>
        <p:grpSpPr>
          <a:xfrm>
            <a:off x="2940207" y="696759"/>
            <a:ext cx="3435043" cy="369281"/>
            <a:chOff x="0" y="0"/>
            <a:chExt cx="3435043" cy="369281"/>
          </a:xfrm>
        </p:grpSpPr>
        <p:sp>
          <p:nvSpPr>
            <p:cNvPr id="7" name="Rectángulo: esquinas redondeadas 6">
              <a:extLst>
                <a:ext uri="{FF2B5EF4-FFF2-40B4-BE49-F238E27FC236}">
                  <a16:creationId xmlns:a16="http://schemas.microsoft.com/office/drawing/2014/main" id="{A2571A63-A63D-48C6-8679-FD1909F537E7}"/>
                </a:ext>
              </a:extLst>
            </p:cNvPr>
            <p:cNvSpPr/>
            <p:nvPr/>
          </p:nvSpPr>
          <p:spPr>
            <a:xfrm>
              <a:off x="0" y="0"/>
              <a:ext cx="3435043" cy="369281"/>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Rectángulo: esquinas redondeadas 4">
              <a:extLst>
                <a:ext uri="{FF2B5EF4-FFF2-40B4-BE49-F238E27FC236}">
                  <a16:creationId xmlns:a16="http://schemas.microsoft.com/office/drawing/2014/main" id="{ACA91D0B-91A4-4FBA-BA96-6F2FFEB06AD7}"/>
                </a:ext>
              </a:extLst>
            </p:cNvPr>
            <p:cNvSpPr txBox="1"/>
            <p:nvPr/>
          </p:nvSpPr>
          <p:spPr>
            <a:xfrm>
              <a:off x="18027" y="18027"/>
              <a:ext cx="3398989" cy="3332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a:r>
                <a:rPr lang="es-ES" sz="2000" b="1" dirty="0"/>
                <a:t>OBJETIVOS </a:t>
              </a:r>
            </a:p>
          </p:txBody>
        </p:sp>
      </p:grpSp>
    </p:spTree>
    <p:extLst>
      <p:ext uri="{BB962C8B-B14F-4D97-AF65-F5344CB8AC3E}">
        <p14:creationId xmlns:p14="http://schemas.microsoft.com/office/powerpoint/2010/main" val="2826679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Diagrama 8">
            <a:extLst>
              <a:ext uri="{FF2B5EF4-FFF2-40B4-BE49-F238E27FC236}">
                <a16:creationId xmlns:a16="http://schemas.microsoft.com/office/drawing/2014/main" id="{EBEA2A89-6AEE-47F5-90AC-7B62101AC039}"/>
              </a:ext>
            </a:extLst>
          </p:cNvPr>
          <p:cNvGraphicFramePr/>
          <p:nvPr>
            <p:extLst>
              <p:ext uri="{D42A27DB-BD31-4B8C-83A1-F6EECF244321}">
                <p14:modId xmlns:p14="http://schemas.microsoft.com/office/powerpoint/2010/main" val="2895649675"/>
              </p:ext>
            </p:extLst>
          </p:nvPr>
        </p:nvGraphicFramePr>
        <p:xfrm>
          <a:off x="5019679" y="202844"/>
          <a:ext cx="2152641" cy="3693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tángulo 7">
            <a:extLst>
              <a:ext uri="{FF2B5EF4-FFF2-40B4-BE49-F238E27FC236}">
                <a16:creationId xmlns:a16="http://schemas.microsoft.com/office/drawing/2014/main" id="{C5E46153-647B-4963-B25B-C9093083B3C8}"/>
              </a:ext>
            </a:extLst>
          </p:cNvPr>
          <p:cNvSpPr/>
          <p:nvPr/>
        </p:nvSpPr>
        <p:spPr>
          <a:xfrm>
            <a:off x="1752595" y="1301959"/>
            <a:ext cx="10839450" cy="5353197"/>
          </a:xfrm>
          <a:prstGeom prst="rect">
            <a:avLst/>
          </a:prstGeom>
        </p:spPr>
        <p:txBody>
          <a:bodyPr wrap="square">
            <a:spAutoFit/>
          </a:bodyPr>
          <a:lstStyle/>
          <a:p>
            <a:pPr>
              <a:lnSpc>
                <a:spcPct val="107000"/>
              </a:lnSpc>
              <a:spcAft>
                <a:spcPts val="800"/>
              </a:spcAft>
              <a:tabLst>
                <a:tab pos="3581400" algn="l"/>
              </a:tabLst>
            </a:pPr>
            <a:r>
              <a:rPr lang="es-ES" sz="1200" dirty="0">
                <a:latin typeface="Open Sans"/>
                <a:ea typeface="Calibri" panose="020F0502020204030204" pitchFamily="34" charset="0"/>
                <a:cs typeface="Calibri" panose="020F0502020204030204" pitchFamily="34" charset="0"/>
              </a:rPr>
              <a:t>El proyecto consta de varias fases:</a:t>
            </a:r>
            <a:endParaRPr lang="es-ES" sz="1200" dirty="0">
              <a:effectLst/>
              <a:latin typeface="Open Sans"/>
              <a:ea typeface="Calibri" panose="020F0502020204030204" pitchFamily="34" charset="0"/>
              <a:cs typeface="Times New Roman" panose="02020603050405020304" pitchFamily="18" charset="0"/>
            </a:endParaRPr>
          </a:p>
          <a:p>
            <a:pPr marL="228600" lvl="0" indent="-228600">
              <a:lnSpc>
                <a:spcPct val="107000"/>
              </a:lnSpc>
              <a:spcAft>
                <a:spcPts val="0"/>
              </a:spcAft>
              <a:buFont typeface="+mj-lt"/>
              <a:buAutoNum type="arabicPeriod"/>
              <a:tabLst>
                <a:tab pos="3581400" algn="l"/>
              </a:tabLst>
            </a:pPr>
            <a:r>
              <a:rPr lang="es-ES" sz="1200" dirty="0">
                <a:latin typeface="Open Sans"/>
                <a:ea typeface="Calibri" panose="020F0502020204030204" pitchFamily="34" charset="0"/>
                <a:cs typeface="Calibri" panose="020F0502020204030204" pitchFamily="34" charset="0"/>
              </a:rPr>
              <a:t>Diseño de producto.</a:t>
            </a:r>
            <a:endParaRPr lang="es-ES" sz="1200" dirty="0">
              <a:effectLst/>
              <a:latin typeface="Open Sans"/>
              <a:ea typeface="Calibri" panose="020F0502020204030204" pitchFamily="34" charset="0"/>
              <a:cs typeface="Times New Roman" panose="02020603050405020304" pitchFamily="18" charset="0"/>
            </a:endParaRPr>
          </a:p>
          <a:p>
            <a:pPr marL="488950">
              <a:lnSpc>
                <a:spcPct val="107000"/>
              </a:lnSpc>
              <a:spcAft>
                <a:spcPts val="800"/>
              </a:spcAft>
              <a:tabLst>
                <a:tab pos="3581400" algn="l"/>
              </a:tabLst>
            </a:pPr>
            <a:r>
              <a:rPr lang="es-ES" sz="1200" dirty="0">
                <a:latin typeface="Open Sans"/>
                <a:ea typeface="Calibri" panose="020F0502020204030204" pitchFamily="34" charset="0"/>
                <a:cs typeface="Calibri" panose="020F0502020204030204" pitchFamily="34" charset="0"/>
              </a:rPr>
              <a:t>Se ha tenido en cuenta los ajustes y holguras entre piezas, ya que medida con medida no podrían ensamblarse.</a:t>
            </a:r>
            <a:endParaRPr lang="es-ES" sz="1200" dirty="0">
              <a:effectLst/>
              <a:latin typeface="Open Sans"/>
              <a:ea typeface="Calibri" panose="020F0502020204030204" pitchFamily="34" charset="0"/>
              <a:cs typeface="Times New Roman" panose="02020603050405020304" pitchFamily="18" charset="0"/>
            </a:endParaRPr>
          </a:p>
          <a:p>
            <a:pPr>
              <a:lnSpc>
                <a:spcPct val="107000"/>
              </a:lnSpc>
              <a:spcAft>
                <a:spcPts val="800"/>
              </a:spcAft>
              <a:tabLst>
                <a:tab pos="3581400" algn="l"/>
              </a:tabLst>
            </a:pPr>
            <a:r>
              <a:rPr lang="es-ES" sz="1200" b="1" i="1" dirty="0">
                <a:latin typeface="Open Sans"/>
                <a:ea typeface="Calibri" panose="020F0502020204030204" pitchFamily="34" charset="0"/>
                <a:cs typeface="Calibri" panose="020F0502020204030204" pitchFamily="34" charset="0"/>
              </a:rPr>
              <a:t>El programa de CAD utilizado es el “FUSION 360” de la compañía “AUTODESK” licencia para estudiantes.</a:t>
            </a:r>
            <a:endParaRPr lang="es-ES" sz="1200" b="1" i="1" dirty="0">
              <a:effectLst/>
              <a:latin typeface="Open Sans"/>
              <a:ea typeface="Calibri" panose="020F0502020204030204" pitchFamily="34" charset="0"/>
              <a:cs typeface="Times New Roman" panose="02020603050405020304" pitchFamily="18" charset="0"/>
            </a:endParaRPr>
          </a:p>
          <a:p>
            <a:pPr lvl="0">
              <a:lnSpc>
                <a:spcPct val="107000"/>
              </a:lnSpc>
              <a:spcAft>
                <a:spcPts val="800"/>
              </a:spcAft>
              <a:tabLst>
                <a:tab pos="3581400" algn="l"/>
              </a:tabLst>
            </a:pPr>
            <a:r>
              <a:rPr lang="es-ES" sz="1200" dirty="0">
                <a:latin typeface="Open Sans"/>
                <a:ea typeface="Calibri" panose="020F0502020204030204" pitchFamily="34" charset="0"/>
                <a:cs typeface="Calibri" panose="020F0502020204030204" pitchFamily="34" charset="0"/>
              </a:rPr>
              <a:t>2.   Impresión de producto.</a:t>
            </a:r>
            <a:endParaRPr lang="es-ES" sz="1200" dirty="0">
              <a:effectLst/>
              <a:latin typeface="Open Sans"/>
              <a:ea typeface="Calibri" panose="020F0502020204030204" pitchFamily="34" charset="0"/>
              <a:cs typeface="Times New Roman" panose="02020603050405020304" pitchFamily="18" charset="0"/>
            </a:endParaRPr>
          </a:p>
          <a:p>
            <a:pPr>
              <a:lnSpc>
                <a:spcPct val="107000"/>
              </a:lnSpc>
              <a:spcAft>
                <a:spcPts val="800"/>
              </a:spcAft>
              <a:tabLst>
                <a:tab pos="3581400" algn="l"/>
              </a:tabLst>
            </a:pPr>
            <a:r>
              <a:rPr lang="es-ES" sz="1200" dirty="0">
                <a:latin typeface="Open Sans"/>
                <a:ea typeface="Calibri" panose="020F0502020204030204" pitchFamily="34" charset="0"/>
                <a:cs typeface="Calibri" panose="020F0502020204030204" pitchFamily="34" charset="0"/>
              </a:rPr>
              <a:t>Piezas han sido impresas con </a:t>
            </a:r>
            <a:r>
              <a:rPr lang="es-ES" sz="1200" b="1" dirty="0">
                <a:solidFill>
                  <a:srgbClr val="222222"/>
                </a:solidFill>
                <a:latin typeface="Open Sans"/>
                <a:ea typeface="Calibri" panose="020F0502020204030204" pitchFamily="34" charset="0"/>
                <a:cs typeface="Calibri" panose="020F0502020204030204" pitchFamily="34" charset="0"/>
              </a:rPr>
              <a:t>Creality Ender 3. </a:t>
            </a:r>
            <a:endParaRPr lang="es-ES" sz="1200" dirty="0">
              <a:effectLst/>
              <a:latin typeface="Open Sans"/>
              <a:ea typeface="Calibri" panose="020F0502020204030204" pitchFamily="34" charset="0"/>
              <a:cs typeface="Times New Roman" panose="02020603050405020304" pitchFamily="18" charset="0"/>
            </a:endParaRPr>
          </a:p>
          <a:p>
            <a:pPr>
              <a:lnSpc>
                <a:spcPct val="107000"/>
              </a:lnSpc>
              <a:spcAft>
                <a:spcPts val="800"/>
              </a:spcAft>
            </a:pPr>
            <a:r>
              <a:rPr lang="es-ES" sz="1200" b="1" dirty="0">
                <a:solidFill>
                  <a:srgbClr val="222222"/>
                </a:solidFill>
                <a:latin typeface="Open Sans"/>
                <a:ea typeface="Times New Roman" panose="02020603050405020304" pitchFamily="18" charset="0"/>
                <a:cs typeface="Calibri" panose="020F0502020204030204" pitchFamily="34" charset="0"/>
              </a:rPr>
              <a:t>Creality Ender 3:</a:t>
            </a:r>
            <a:endParaRPr lang="es-ES" sz="1200" dirty="0">
              <a:effectLst/>
              <a:latin typeface="Open Sans"/>
              <a:ea typeface="Calibri" panose="020F0502020204030204" pitchFamily="34" charset="0"/>
              <a:cs typeface="Times New Roman" panose="02020603050405020304" pitchFamily="18" charset="0"/>
            </a:endParaRPr>
          </a:p>
          <a:p>
            <a:pPr marL="342900" lvl="0" indent="-342900">
              <a:lnSpc>
                <a:spcPct val="107000"/>
              </a:lnSpc>
              <a:spcAft>
                <a:spcPts val="300"/>
              </a:spcAft>
              <a:buSzPts val="1000"/>
              <a:buFont typeface="Symbol" panose="05050102010706020507" pitchFamily="18" charset="2"/>
              <a:buChar char=""/>
              <a:tabLst>
                <a:tab pos="457200" algn="l"/>
              </a:tabLst>
            </a:pPr>
            <a:r>
              <a:rPr lang="es-ES" sz="1200" dirty="0">
                <a:solidFill>
                  <a:srgbClr val="222222"/>
                </a:solidFill>
                <a:latin typeface="Open Sans"/>
                <a:ea typeface="Times New Roman" panose="02020603050405020304" pitchFamily="18" charset="0"/>
                <a:cs typeface="Calibri" panose="020F0502020204030204" pitchFamily="34" charset="0"/>
              </a:rPr>
              <a:t>Tecnología: FDM.</a:t>
            </a:r>
            <a:endParaRPr lang="es-ES" sz="1200" dirty="0">
              <a:effectLst/>
              <a:latin typeface="Open Sans"/>
              <a:ea typeface="Calibri" panose="020F0502020204030204" pitchFamily="34" charset="0"/>
              <a:cs typeface="Times New Roman" panose="02020603050405020304" pitchFamily="18" charset="0"/>
            </a:endParaRPr>
          </a:p>
          <a:p>
            <a:pPr marL="342900" lvl="0" indent="-342900">
              <a:lnSpc>
                <a:spcPct val="107000"/>
              </a:lnSpc>
              <a:spcAft>
                <a:spcPts val="300"/>
              </a:spcAft>
              <a:buSzPts val="1000"/>
              <a:buFont typeface="Symbol" panose="05050102010706020507" pitchFamily="18" charset="2"/>
              <a:buChar char=""/>
              <a:tabLst>
                <a:tab pos="457200" algn="l"/>
              </a:tabLst>
            </a:pPr>
            <a:r>
              <a:rPr lang="es-ES" sz="1200" dirty="0">
                <a:solidFill>
                  <a:srgbClr val="222222"/>
                </a:solidFill>
                <a:latin typeface="Open Sans"/>
                <a:ea typeface="Times New Roman" panose="02020603050405020304" pitchFamily="18" charset="0"/>
                <a:cs typeface="Calibri" panose="020F0502020204030204" pitchFamily="34" charset="0"/>
              </a:rPr>
              <a:t>Volumen de impresión: 220 x 220 x 250 mm.</a:t>
            </a:r>
            <a:endParaRPr lang="es-ES" sz="1200" dirty="0">
              <a:effectLst/>
              <a:latin typeface="Open Sans"/>
              <a:ea typeface="Calibri" panose="020F0502020204030204" pitchFamily="34" charset="0"/>
              <a:cs typeface="Times New Roman" panose="02020603050405020304" pitchFamily="18" charset="0"/>
            </a:endParaRPr>
          </a:p>
          <a:p>
            <a:pPr marL="342900" lvl="0" indent="-342900">
              <a:lnSpc>
                <a:spcPct val="107000"/>
              </a:lnSpc>
              <a:spcAft>
                <a:spcPts val="300"/>
              </a:spcAft>
              <a:buSzPts val="1000"/>
              <a:buFont typeface="Symbol" panose="05050102010706020507" pitchFamily="18" charset="2"/>
              <a:buChar char=""/>
              <a:tabLst>
                <a:tab pos="457200" algn="l"/>
              </a:tabLst>
            </a:pPr>
            <a:r>
              <a:rPr lang="es-ES" sz="1200" dirty="0">
                <a:solidFill>
                  <a:srgbClr val="222222"/>
                </a:solidFill>
                <a:latin typeface="Open Sans"/>
                <a:ea typeface="Times New Roman" panose="02020603050405020304" pitchFamily="18" charset="0"/>
                <a:cs typeface="Calibri" panose="020F0502020204030204" pitchFamily="34" charset="0"/>
              </a:rPr>
              <a:t>Diámetro del cabezal: 0,4 mm.</a:t>
            </a:r>
            <a:endParaRPr lang="es-ES" sz="1200" dirty="0">
              <a:effectLst/>
              <a:latin typeface="Open Sans"/>
              <a:ea typeface="Calibri" panose="020F0502020204030204" pitchFamily="34" charset="0"/>
              <a:cs typeface="Times New Roman" panose="02020603050405020304" pitchFamily="18" charset="0"/>
            </a:endParaRPr>
          </a:p>
          <a:p>
            <a:pPr marL="342900" lvl="0" indent="-342900">
              <a:lnSpc>
                <a:spcPct val="107000"/>
              </a:lnSpc>
              <a:spcAft>
                <a:spcPts val="300"/>
              </a:spcAft>
              <a:buSzPts val="1000"/>
              <a:buFont typeface="Symbol" panose="05050102010706020507" pitchFamily="18" charset="2"/>
              <a:buChar char=""/>
              <a:tabLst>
                <a:tab pos="457200" algn="l"/>
              </a:tabLst>
            </a:pPr>
            <a:r>
              <a:rPr lang="es-ES" sz="1200" dirty="0">
                <a:solidFill>
                  <a:srgbClr val="222222"/>
                </a:solidFill>
                <a:latin typeface="Open Sans"/>
                <a:ea typeface="Times New Roman" panose="02020603050405020304" pitchFamily="18" charset="0"/>
                <a:cs typeface="Calibri" panose="020F0502020204030204" pitchFamily="34" charset="0"/>
              </a:rPr>
              <a:t>Tipo de filamento: PLA, ABS, TPU de 1,75 mm.</a:t>
            </a:r>
            <a:endParaRPr lang="es-ES" sz="1200" dirty="0">
              <a:effectLst/>
              <a:latin typeface="Open Sans"/>
              <a:ea typeface="Calibri" panose="020F0502020204030204" pitchFamily="34" charset="0"/>
              <a:cs typeface="Times New Roman" panose="02020603050405020304" pitchFamily="18" charset="0"/>
            </a:endParaRPr>
          </a:p>
          <a:p>
            <a:pPr marL="342900" lvl="0" indent="-342900">
              <a:lnSpc>
                <a:spcPct val="107000"/>
              </a:lnSpc>
              <a:spcAft>
                <a:spcPts val="300"/>
              </a:spcAft>
              <a:buSzPts val="1000"/>
              <a:buFont typeface="Symbol" panose="05050102010706020507" pitchFamily="18" charset="2"/>
              <a:buChar char=""/>
              <a:tabLst>
                <a:tab pos="457200" algn="l"/>
              </a:tabLst>
            </a:pPr>
            <a:r>
              <a:rPr lang="es-ES" sz="1200" dirty="0">
                <a:solidFill>
                  <a:srgbClr val="222222"/>
                </a:solidFill>
                <a:latin typeface="Open Sans"/>
                <a:ea typeface="Times New Roman" panose="02020603050405020304" pitchFamily="18" charset="0"/>
                <a:cs typeface="Calibri" panose="020F0502020204030204" pitchFamily="34" charset="0"/>
              </a:rPr>
              <a:t>Máx. velocidad de impresión: 200 mm/s.</a:t>
            </a:r>
            <a:endParaRPr lang="es-ES" sz="1200" dirty="0">
              <a:effectLst/>
              <a:latin typeface="Open Sans"/>
              <a:ea typeface="Calibri" panose="020F0502020204030204" pitchFamily="34" charset="0"/>
              <a:cs typeface="Times New Roman" panose="02020603050405020304" pitchFamily="18" charset="0"/>
            </a:endParaRPr>
          </a:p>
          <a:p>
            <a:pPr marL="342900" lvl="0" indent="-342900">
              <a:lnSpc>
                <a:spcPct val="107000"/>
              </a:lnSpc>
              <a:spcAft>
                <a:spcPts val="300"/>
              </a:spcAft>
              <a:buSzPts val="1000"/>
              <a:buFont typeface="Symbol" panose="05050102010706020507" pitchFamily="18" charset="2"/>
              <a:buChar char=""/>
              <a:tabLst>
                <a:tab pos="457200" algn="l"/>
              </a:tabLst>
            </a:pPr>
            <a:r>
              <a:rPr lang="es-ES" sz="1200" dirty="0">
                <a:solidFill>
                  <a:srgbClr val="222222"/>
                </a:solidFill>
                <a:latin typeface="Open Sans"/>
                <a:ea typeface="Times New Roman" panose="02020603050405020304" pitchFamily="18" charset="0"/>
                <a:cs typeface="Calibri" panose="020F0502020204030204" pitchFamily="34" charset="0"/>
              </a:rPr>
              <a:t>Máx. ...</a:t>
            </a:r>
            <a:endParaRPr lang="es-ES" sz="1200" dirty="0">
              <a:effectLst/>
              <a:latin typeface="Open Sans"/>
              <a:ea typeface="Calibri" panose="020F0502020204030204" pitchFamily="34" charset="0"/>
              <a:cs typeface="Times New Roman" panose="02020603050405020304" pitchFamily="18" charset="0"/>
            </a:endParaRPr>
          </a:p>
          <a:p>
            <a:pPr marL="342900" lvl="0" indent="-342900">
              <a:lnSpc>
                <a:spcPct val="107000"/>
              </a:lnSpc>
              <a:spcAft>
                <a:spcPts val="300"/>
              </a:spcAft>
              <a:buSzPts val="1000"/>
              <a:buFont typeface="Symbol" panose="05050102010706020507" pitchFamily="18" charset="2"/>
              <a:buChar char=""/>
              <a:tabLst>
                <a:tab pos="457200" algn="l"/>
              </a:tabLst>
            </a:pPr>
            <a:r>
              <a:rPr lang="es-ES" sz="1200" dirty="0">
                <a:solidFill>
                  <a:srgbClr val="222222"/>
                </a:solidFill>
                <a:latin typeface="Open Sans"/>
                <a:ea typeface="Times New Roman" panose="02020603050405020304" pitchFamily="18" charset="0"/>
                <a:cs typeface="Calibri" panose="020F0502020204030204" pitchFamily="34" charset="0"/>
              </a:rPr>
              <a:t>Precisión de impresión: +/-0,1 mm.</a:t>
            </a:r>
            <a:endParaRPr lang="es-ES" sz="1200" dirty="0">
              <a:effectLst/>
              <a:latin typeface="Open Sans"/>
              <a:ea typeface="Calibri" panose="020F0502020204030204" pitchFamily="34" charset="0"/>
              <a:cs typeface="Times New Roman" panose="02020603050405020304" pitchFamily="18" charset="0"/>
            </a:endParaRPr>
          </a:p>
          <a:p>
            <a:pPr marL="342900" lvl="0" indent="-342900">
              <a:lnSpc>
                <a:spcPct val="107000"/>
              </a:lnSpc>
              <a:spcAft>
                <a:spcPts val="300"/>
              </a:spcAft>
              <a:buSzPts val="1000"/>
              <a:buFont typeface="Symbol" panose="05050102010706020507" pitchFamily="18" charset="2"/>
              <a:buChar char=""/>
              <a:tabLst>
                <a:tab pos="457200" algn="l"/>
              </a:tabLst>
            </a:pPr>
            <a:r>
              <a:rPr lang="es-ES" sz="1200" dirty="0">
                <a:solidFill>
                  <a:srgbClr val="222222"/>
                </a:solidFill>
                <a:latin typeface="Open Sans"/>
                <a:ea typeface="Times New Roman" panose="02020603050405020304" pitchFamily="18" charset="0"/>
                <a:cs typeface="Calibri" panose="020F0502020204030204" pitchFamily="34" charset="0"/>
              </a:rPr>
              <a:t>Cama caliente de impresión: sí</a:t>
            </a:r>
            <a:endParaRPr lang="es-ES" sz="1200" dirty="0">
              <a:effectLst/>
              <a:latin typeface="Open Sans"/>
              <a:ea typeface="Calibri" panose="020F0502020204030204" pitchFamily="34" charset="0"/>
              <a:cs typeface="Times New Roman" panose="02020603050405020304" pitchFamily="18" charset="0"/>
            </a:endParaRPr>
          </a:p>
          <a:p>
            <a:pPr>
              <a:lnSpc>
                <a:spcPct val="107000"/>
              </a:lnSpc>
              <a:spcAft>
                <a:spcPts val="800"/>
              </a:spcAft>
              <a:tabLst>
                <a:tab pos="3581400" algn="l"/>
              </a:tabLst>
            </a:pPr>
            <a:r>
              <a:rPr lang="es-ES" sz="1200" dirty="0">
                <a:latin typeface="Open Sans"/>
                <a:ea typeface="Calibri" panose="020F0502020204030204" pitchFamily="34" charset="0"/>
                <a:cs typeface="Calibri" panose="020F0502020204030204" pitchFamily="34" charset="0"/>
              </a:rPr>
              <a:t> </a:t>
            </a:r>
            <a:endParaRPr lang="es-ES" sz="1200" dirty="0">
              <a:latin typeface="Open Sans"/>
              <a:ea typeface="Calibri" panose="020F0502020204030204" pitchFamily="34" charset="0"/>
              <a:cs typeface="Times New Roman" panose="02020603050405020304" pitchFamily="18" charset="0"/>
            </a:endParaRPr>
          </a:p>
          <a:p>
            <a:pPr>
              <a:lnSpc>
                <a:spcPct val="107000"/>
              </a:lnSpc>
              <a:spcAft>
                <a:spcPts val="800"/>
              </a:spcAft>
              <a:tabLst>
                <a:tab pos="3581400" algn="l"/>
              </a:tabLst>
            </a:pPr>
            <a:r>
              <a:rPr lang="es-ES" sz="1200" dirty="0">
                <a:latin typeface="Open Sans"/>
                <a:ea typeface="Calibri" panose="020F0502020204030204" pitchFamily="34" charset="0"/>
                <a:cs typeface="Times New Roman" panose="02020603050405020304" pitchFamily="18" charset="0"/>
              </a:rPr>
              <a:t>3.  </a:t>
            </a:r>
            <a:r>
              <a:rPr lang="es-ES" sz="1200" dirty="0">
                <a:latin typeface="Open Sans"/>
                <a:ea typeface="Calibri" panose="020F0502020204030204" pitchFamily="34" charset="0"/>
                <a:cs typeface="Calibri" panose="020F0502020204030204" pitchFamily="34" charset="0"/>
              </a:rPr>
              <a:t>La tercera fase ha sido la de Post-procesado de las piezas y verificación y conclusiones.</a:t>
            </a:r>
            <a:endParaRPr lang="es-ES" sz="1200" dirty="0">
              <a:effectLst/>
              <a:latin typeface="Open Sans"/>
              <a:ea typeface="Calibri" panose="020F0502020204030204" pitchFamily="34" charset="0"/>
              <a:cs typeface="Times New Roman" panose="02020603050405020304" pitchFamily="18" charset="0"/>
            </a:endParaRPr>
          </a:p>
          <a:p>
            <a:pPr marL="488950">
              <a:lnSpc>
                <a:spcPct val="107000"/>
              </a:lnSpc>
              <a:spcAft>
                <a:spcPts val="0"/>
              </a:spcAft>
              <a:tabLst>
                <a:tab pos="3581400" algn="l"/>
              </a:tabLst>
            </a:pPr>
            <a:r>
              <a:rPr lang="es-ES" sz="2400" dirty="0">
                <a:effectLst/>
                <a:latin typeface="Calibri" panose="020F0502020204030204" pitchFamily="34" charset="0"/>
                <a:ea typeface="Calibri" panose="020F0502020204030204" pitchFamily="34" charset="0"/>
                <a:cs typeface="Times New Roman" panose="02020603050405020304" pitchFamily="18" charset="0"/>
              </a:rPr>
              <a:t> </a:t>
            </a:r>
          </a:p>
          <a:p>
            <a:pPr marL="488950">
              <a:lnSpc>
                <a:spcPct val="107000"/>
              </a:lnSpc>
              <a:spcAft>
                <a:spcPts val="800"/>
              </a:spcAft>
              <a:tabLst>
                <a:tab pos="3581400" algn="l"/>
              </a:tabLst>
            </a:pPr>
            <a:r>
              <a:rPr lang="es-ES" sz="2400" dirty="0">
                <a:effectLst/>
                <a:latin typeface="Calibri" panose="020F0502020204030204" pitchFamily="34" charset="0"/>
                <a:ea typeface="Calibri" panose="020F0502020204030204" pitchFamily="34" charset="0"/>
                <a:cs typeface="Times New Roman" panose="02020603050405020304" pitchFamily="18" charset="0"/>
              </a:rPr>
              <a:t> </a:t>
            </a:r>
          </a:p>
        </p:txBody>
      </p:sp>
      <p:grpSp>
        <p:nvGrpSpPr>
          <p:cNvPr id="10" name="Grupo 9">
            <a:extLst>
              <a:ext uri="{FF2B5EF4-FFF2-40B4-BE49-F238E27FC236}">
                <a16:creationId xmlns:a16="http://schemas.microsoft.com/office/drawing/2014/main" id="{759AB088-30D8-4A5C-9F0C-A569B8F9983D}"/>
              </a:ext>
            </a:extLst>
          </p:cNvPr>
          <p:cNvGrpSpPr/>
          <p:nvPr/>
        </p:nvGrpSpPr>
        <p:grpSpPr>
          <a:xfrm>
            <a:off x="2227343" y="333179"/>
            <a:ext cx="5584671" cy="608133"/>
            <a:chOff x="0" y="0"/>
            <a:chExt cx="3435043" cy="369281"/>
          </a:xfrm>
        </p:grpSpPr>
        <p:sp>
          <p:nvSpPr>
            <p:cNvPr id="11" name="Rectángulo: esquinas redondeadas 10">
              <a:extLst>
                <a:ext uri="{FF2B5EF4-FFF2-40B4-BE49-F238E27FC236}">
                  <a16:creationId xmlns:a16="http://schemas.microsoft.com/office/drawing/2014/main" id="{910FB360-ED40-4A07-9A5A-E258F456F958}"/>
                </a:ext>
              </a:extLst>
            </p:cNvPr>
            <p:cNvSpPr/>
            <p:nvPr/>
          </p:nvSpPr>
          <p:spPr>
            <a:xfrm>
              <a:off x="0" y="0"/>
              <a:ext cx="3435043" cy="369281"/>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2" name="Rectángulo: esquinas redondeadas 4">
              <a:extLst>
                <a:ext uri="{FF2B5EF4-FFF2-40B4-BE49-F238E27FC236}">
                  <a16:creationId xmlns:a16="http://schemas.microsoft.com/office/drawing/2014/main" id="{C28D6092-6049-444E-8C94-D97B0D786C34}"/>
                </a:ext>
              </a:extLst>
            </p:cNvPr>
            <p:cNvSpPr txBox="1"/>
            <p:nvPr/>
          </p:nvSpPr>
          <p:spPr>
            <a:xfrm>
              <a:off x="18027" y="18027"/>
              <a:ext cx="3398989" cy="3332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a:r>
                <a:rPr lang="es-ES" sz="2000" dirty="0"/>
                <a:t>DESCRIPCION DEL PROYECTO </a:t>
              </a:r>
              <a:r>
                <a:rPr lang="es-ES" sz="2000" b="1" dirty="0"/>
                <a:t> </a:t>
              </a:r>
            </a:p>
          </p:txBody>
        </p:sp>
      </p:grpSp>
    </p:spTree>
    <p:extLst>
      <p:ext uri="{BB962C8B-B14F-4D97-AF65-F5344CB8AC3E}">
        <p14:creationId xmlns:p14="http://schemas.microsoft.com/office/powerpoint/2010/main" val="753881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a 6">
            <a:extLst>
              <a:ext uri="{FF2B5EF4-FFF2-40B4-BE49-F238E27FC236}">
                <a16:creationId xmlns:a16="http://schemas.microsoft.com/office/drawing/2014/main" id="{023C2EFE-6C31-4BAF-B3DF-8037FBDB5E53}"/>
              </a:ext>
            </a:extLst>
          </p:cNvPr>
          <p:cNvGraphicFramePr/>
          <p:nvPr>
            <p:extLst>
              <p:ext uri="{D42A27DB-BD31-4B8C-83A1-F6EECF244321}">
                <p14:modId xmlns:p14="http://schemas.microsoft.com/office/powerpoint/2010/main" val="3586571606"/>
              </p:ext>
            </p:extLst>
          </p:nvPr>
        </p:nvGraphicFramePr>
        <p:xfrm>
          <a:off x="3170369" y="678705"/>
          <a:ext cx="4365362" cy="3693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1">
            <a:extLst>
              <a:ext uri="{FF2B5EF4-FFF2-40B4-BE49-F238E27FC236}">
                <a16:creationId xmlns:a16="http://schemas.microsoft.com/office/drawing/2014/main" id="{C173067D-D040-41C8-8E64-3FC1BDE4BBDB}"/>
              </a:ext>
            </a:extLst>
          </p:cNvPr>
          <p:cNvSpPr>
            <a:spLocks noChangeArrowheads="1"/>
          </p:cNvSpPr>
          <p:nvPr/>
        </p:nvSpPr>
        <p:spPr bwMode="auto">
          <a:xfrm>
            <a:off x="905574" y="1651490"/>
            <a:ext cx="8743950" cy="1508105"/>
          </a:xfrm>
          <a:prstGeom prst="rect">
            <a:avLst/>
          </a:prstGeom>
          <a:noFill/>
          <a:ln>
            <a:noFill/>
          </a:ln>
          <a:effec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s-ES" sz="1400" b="1" dirty="0">
                <a:latin typeface="Open Sans"/>
              </a:rPr>
              <a:t>NUMERO DE PIEZA		NOMBRE DE LA PIEZA			MATERIAL	</a:t>
            </a:r>
          </a:p>
          <a:p>
            <a:pPr marL="0" marR="0" lvl="0" indent="0" algn="l" defTabSz="914400" rtl="0" eaLnBrk="0" fontAlgn="base" latinLnBrk="0" hangingPunct="0">
              <a:lnSpc>
                <a:spcPct val="100000"/>
              </a:lnSpc>
              <a:spcBef>
                <a:spcPct val="0"/>
              </a:spcBef>
              <a:spcAft>
                <a:spcPct val="0"/>
              </a:spcAft>
              <a:buClrTx/>
              <a:buSzTx/>
              <a:buFontTx/>
              <a:buNone/>
              <a:tabLst/>
            </a:pPr>
            <a:endParaRPr lang="es-ES" sz="1400" dirty="0">
              <a:latin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r>
              <a:rPr lang="es-ES" sz="1400" dirty="0">
                <a:latin typeface="Open Sans"/>
              </a:rPr>
              <a:t>	</a:t>
            </a:r>
            <a:r>
              <a:rPr lang="es-ES" sz="1400" b="1" i="1" dirty="0">
                <a:latin typeface="Open Sans"/>
              </a:rPr>
              <a:t>1		BASE CON ROSCAS HEMBRA			PLA</a:t>
            </a:r>
          </a:p>
          <a:p>
            <a:pPr marL="0" marR="0" lvl="0" indent="0" algn="l" defTabSz="914400" rtl="0" eaLnBrk="0" fontAlgn="base" latinLnBrk="0" hangingPunct="0">
              <a:lnSpc>
                <a:spcPct val="100000"/>
              </a:lnSpc>
              <a:spcBef>
                <a:spcPct val="0"/>
              </a:spcBef>
              <a:spcAft>
                <a:spcPct val="0"/>
              </a:spcAft>
              <a:buClrTx/>
              <a:buSzTx/>
              <a:buFontTx/>
              <a:buNone/>
              <a:tabLst/>
            </a:pPr>
            <a:r>
              <a:rPr lang="es-ES" sz="1400" b="1" i="1" dirty="0">
                <a:latin typeface="Open Sans"/>
              </a:rPr>
              <a:t>	2		ROSCA METRICA TRAPEZOIDAL  TR 11X3		PLA</a:t>
            </a:r>
          </a:p>
          <a:p>
            <a:pPr lvl="0"/>
            <a:r>
              <a:rPr lang="es-ES" sz="1400" b="1" i="1" dirty="0">
                <a:latin typeface="Open Sans"/>
              </a:rPr>
              <a:t>		3				ROSCA BSP </a:t>
            </a:r>
            <a:r>
              <a:rPr lang="es-ES" sz="1400" b="1" i="1" dirty="0"/>
              <a:t>1/4"</a:t>
            </a:r>
            <a:r>
              <a:rPr lang="es-ES" sz="1400" b="1" i="1" dirty="0">
                <a:latin typeface="Open Sans"/>
              </a:rPr>
              <a:t>								PLA</a:t>
            </a:r>
          </a:p>
          <a:p>
            <a:pPr lvl="0"/>
            <a:r>
              <a:rPr lang="es-ES" altLang="es-ES" sz="1400" b="1" i="1" dirty="0">
                <a:latin typeface="Open Sans"/>
              </a:rPr>
              <a:t>		4				ROSCA M10X1.5								PLA</a:t>
            </a:r>
          </a:p>
          <a:p>
            <a:pPr lvl="0"/>
            <a:r>
              <a:rPr kumimoji="0" lang="es-ES" altLang="es-ES" sz="1400" b="1" i="1" u="none" strike="noStrike" cap="none" normalizeH="0" baseline="0" dirty="0">
                <a:ln>
                  <a:noFill/>
                </a:ln>
                <a:solidFill>
                  <a:schemeClr val="tx1"/>
                </a:solidFill>
                <a:effectLst/>
                <a:latin typeface="Open Sans"/>
              </a:rPr>
              <a:t>		5				</a:t>
            </a:r>
            <a:r>
              <a:rPr lang="es-ES" altLang="es-ES" sz="1400" b="1" i="1" dirty="0">
                <a:latin typeface="Open Sans"/>
              </a:rPr>
              <a:t>ROSCA M12X1.75							PLA</a:t>
            </a:r>
            <a:endParaRPr kumimoji="0" lang="es-ES" altLang="es-ES" sz="1400" b="1" i="1" u="none" strike="noStrike" cap="none" normalizeH="0" baseline="0" dirty="0">
              <a:ln>
                <a:noFill/>
              </a:ln>
              <a:solidFill>
                <a:schemeClr val="tx1"/>
              </a:solidFill>
              <a:effectLst/>
              <a:latin typeface="Open Sans"/>
            </a:endParaRPr>
          </a:p>
        </p:txBody>
      </p:sp>
    </p:spTree>
    <p:extLst>
      <p:ext uri="{BB962C8B-B14F-4D97-AF65-F5344CB8AC3E}">
        <p14:creationId xmlns:p14="http://schemas.microsoft.com/office/powerpoint/2010/main" val="30882901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a 1">
            <a:extLst>
              <a:ext uri="{FF2B5EF4-FFF2-40B4-BE49-F238E27FC236}">
                <a16:creationId xmlns:a16="http://schemas.microsoft.com/office/drawing/2014/main" id="{08E155D3-FA51-4F5B-9A4D-0012331FA562}"/>
              </a:ext>
            </a:extLst>
          </p:cNvPr>
          <p:cNvGraphicFramePr/>
          <p:nvPr>
            <p:extLst>
              <p:ext uri="{D42A27DB-BD31-4B8C-83A1-F6EECF244321}">
                <p14:modId xmlns:p14="http://schemas.microsoft.com/office/powerpoint/2010/main" val="3480612955"/>
              </p:ext>
            </p:extLst>
          </p:nvPr>
        </p:nvGraphicFramePr>
        <p:xfrm>
          <a:off x="3170369" y="678705"/>
          <a:ext cx="4664948" cy="3693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ángulo 2">
            <a:extLst>
              <a:ext uri="{FF2B5EF4-FFF2-40B4-BE49-F238E27FC236}">
                <a16:creationId xmlns:a16="http://schemas.microsoft.com/office/drawing/2014/main" id="{49343D08-A730-448A-B10E-311C72293858}"/>
              </a:ext>
            </a:extLst>
          </p:cNvPr>
          <p:cNvSpPr/>
          <p:nvPr/>
        </p:nvSpPr>
        <p:spPr>
          <a:xfrm>
            <a:off x="1227588" y="1749165"/>
            <a:ext cx="8092580" cy="3053465"/>
          </a:xfrm>
          <a:prstGeom prst="rect">
            <a:avLst/>
          </a:prstGeom>
        </p:spPr>
        <p:txBody>
          <a:bodyPr wrap="square">
            <a:spAutoFit/>
          </a:bodyPr>
          <a:lstStyle/>
          <a:p>
            <a:pPr>
              <a:lnSpc>
                <a:spcPct val="107000"/>
              </a:lnSpc>
              <a:spcAft>
                <a:spcPts val="800"/>
              </a:spcAft>
            </a:pPr>
            <a:r>
              <a:rPr lang="es-ES" sz="1400" dirty="0">
                <a:latin typeface="Calibri" panose="020F0502020204030204" pitchFamily="34" charset="0"/>
                <a:ea typeface="Calibri" panose="020F0502020204030204" pitchFamily="34" charset="0"/>
                <a:cs typeface="Times New Roman" panose="02020603050405020304" pitchFamily="18" charset="0"/>
              </a:rPr>
              <a:t>En la fabricacion tuvimos tres grandes problemas:</a:t>
            </a:r>
          </a:p>
          <a:p>
            <a:pPr marL="342900" lvl="0" indent="-342900">
              <a:lnSpc>
                <a:spcPct val="107000"/>
              </a:lnSpc>
              <a:spcAft>
                <a:spcPts val="0"/>
              </a:spcAft>
              <a:buFont typeface="+mj-lt"/>
              <a:buAutoNum type="arabicPeriod"/>
            </a:pPr>
            <a:r>
              <a:rPr lang="es-ES" sz="1400" dirty="0">
                <a:latin typeface="Calibri" panose="020F0502020204030204" pitchFamily="34" charset="0"/>
                <a:ea typeface="Calibri" panose="020F0502020204030204" pitchFamily="34" charset="0"/>
                <a:cs typeface="Times New Roman" panose="02020603050405020304" pitchFamily="18" charset="0"/>
              </a:rPr>
              <a:t>Saber las franquicias entre pieza, para poder ensamblarlas.</a:t>
            </a:r>
          </a:p>
          <a:p>
            <a:pPr marL="457200">
              <a:lnSpc>
                <a:spcPct val="107000"/>
              </a:lnSpc>
              <a:spcAft>
                <a:spcPts val="0"/>
              </a:spcAft>
            </a:pPr>
            <a:r>
              <a:rPr lang="es-ES" sz="1400" b="1" i="1" dirty="0">
                <a:latin typeface="Calibri" panose="020F0502020204030204" pitchFamily="34" charset="0"/>
                <a:ea typeface="Calibri" panose="020F0502020204030204" pitchFamily="34" charset="0"/>
                <a:cs typeface="Times New Roman" panose="02020603050405020304" pitchFamily="18" charset="0"/>
              </a:rPr>
              <a:t>Solucionada dando 0.25mm de holgura en las roscas macho y trincar con un radio los picos de ajuste de las roscas.</a:t>
            </a:r>
            <a:endParaRPr lang="es-ES" sz="1400" dirty="0">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0"/>
              </a:spcAft>
            </a:pPr>
            <a:r>
              <a:rPr lang="es-ES" sz="1400" dirty="0">
                <a:latin typeface="Calibri" panose="020F0502020204030204" pitchFamily="34" charset="0"/>
                <a:ea typeface="Calibri" panose="020F0502020204030204" pitchFamily="34" charset="0"/>
                <a:cs typeface="Times New Roman" panose="02020603050405020304" pitchFamily="18" charset="0"/>
              </a:rPr>
              <a:t> </a:t>
            </a:r>
          </a:p>
          <a:p>
            <a:pPr marL="342900" lvl="0" indent="-342900">
              <a:lnSpc>
                <a:spcPct val="107000"/>
              </a:lnSpc>
              <a:spcAft>
                <a:spcPts val="0"/>
              </a:spcAft>
              <a:buFont typeface="+mj-lt"/>
              <a:buAutoNum type="arabicPeriod"/>
            </a:pPr>
            <a:r>
              <a:rPr lang="es-ES" sz="1400" dirty="0">
                <a:latin typeface="Calibri" panose="020F0502020204030204" pitchFamily="34" charset="0"/>
                <a:ea typeface="Calibri" panose="020F0502020204030204" pitchFamily="34" charset="0"/>
                <a:cs typeface="Times New Roman" panose="02020603050405020304" pitchFamily="18" charset="0"/>
              </a:rPr>
              <a:t>Falta de sujeción de la pieza al imprimir.</a:t>
            </a:r>
          </a:p>
          <a:p>
            <a:pPr marL="457200">
              <a:lnSpc>
                <a:spcPct val="107000"/>
              </a:lnSpc>
              <a:spcAft>
                <a:spcPts val="0"/>
              </a:spcAft>
            </a:pPr>
            <a:r>
              <a:rPr lang="es-ES" sz="1400" b="1" dirty="0">
                <a:latin typeface="Calibri" panose="020F0502020204030204" pitchFamily="34" charset="0"/>
                <a:ea typeface="Calibri" panose="020F0502020204030204" pitchFamily="34" charset="0"/>
                <a:cs typeface="Times New Roman" panose="02020603050405020304" pitchFamily="18" charset="0"/>
              </a:rPr>
              <a:t>Solucionada cambiando la topología de la pieza con un diseño con mas zona plana para que se agarrara a la cama.</a:t>
            </a:r>
            <a:endParaRPr lang="es-ES" sz="1400" dirty="0">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0"/>
              </a:spcAft>
            </a:pPr>
            <a:r>
              <a:rPr lang="es-ES" sz="1400" b="1" dirty="0">
                <a:latin typeface="Calibri" panose="020F0502020204030204" pitchFamily="34" charset="0"/>
                <a:ea typeface="Calibri" panose="020F0502020204030204" pitchFamily="34" charset="0"/>
                <a:cs typeface="Times New Roman" panose="02020603050405020304" pitchFamily="18" charset="0"/>
              </a:rPr>
              <a:t> </a:t>
            </a:r>
            <a:endParaRPr lang="es-ES" sz="1400" dirty="0">
              <a:latin typeface="Calibri" panose="020F0502020204030204" pitchFamily="34" charset="0"/>
              <a:ea typeface="Calibri" panose="020F0502020204030204" pitchFamily="34" charset="0"/>
              <a:cs typeface="Times New Roman" panose="02020603050405020304" pitchFamily="18" charset="0"/>
            </a:endParaRPr>
          </a:p>
          <a:p>
            <a:pPr marL="457200">
              <a:lnSpc>
                <a:spcPct val="107000"/>
              </a:lnSpc>
              <a:spcAft>
                <a:spcPts val="0"/>
              </a:spcAft>
            </a:pPr>
            <a:r>
              <a:rPr lang="es-ES" sz="1400" b="1" dirty="0">
                <a:latin typeface="Calibri" panose="020F0502020204030204" pitchFamily="34" charset="0"/>
                <a:ea typeface="Calibri" panose="020F0502020204030204" pitchFamily="34" charset="0"/>
                <a:cs typeface="Times New Roman" panose="02020603050405020304" pitchFamily="18" charset="0"/>
              </a:rPr>
              <a:t> </a:t>
            </a:r>
            <a:endParaRPr lang="es-ES" sz="1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es-ES" sz="1400" dirty="0">
                <a:latin typeface="Calibri" panose="020F0502020204030204" pitchFamily="34" charset="0"/>
                <a:ea typeface="Calibri" panose="020F0502020204030204" pitchFamily="34" charset="0"/>
                <a:cs typeface="Times New Roman" panose="02020603050405020304" pitchFamily="18" charset="0"/>
              </a:rPr>
              <a:t>Fragilidad de los tornillos que se partían.</a:t>
            </a:r>
          </a:p>
          <a:p>
            <a:pPr indent="449580">
              <a:lnSpc>
                <a:spcPct val="107000"/>
              </a:lnSpc>
              <a:spcAft>
                <a:spcPts val="800"/>
              </a:spcAft>
            </a:pPr>
            <a:r>
              <a:rPr lang="es-ES" sz="1400" b="1" dirty="0">
                <a:latin typeface="Calibri" panose="020F0502020204030204" pitchFamily="34" charset="0"/>
                <a:ea typeface="Calibri" panose="020F0502020204030204" pitchFamily="34" charset="0"/>
                <a:cs typeface="Times New Roman" panose="02020603050405020304" pitchFamily="18" charset="0"/>
              </a:rPr>
              <a:t>En la segunda versión del útil los imprimimos macizos.</a:t>
            </a:r>
            <a:endParaRPr lang="es-ES" sz="14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8700757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Diagrama 8">
            <a:extLst>
              <a:ext uri="{FF2B5EF4-FFF2-40B4-BE49-F238E27FC236}">
                <a16:creationId xmlns:a16="http://schemas.microsoft.com/office/drawing/2014/main" id="{9ADCE071-BD8D-4AA8-BAD4-436F7FE7E626}"/>
              </a:ext>
            </a:extLst>
          </p:cNvPr>
          <p:cNvGraphicFramePr/>
          <p:nvPr>
            <p:extLst>
              <p:ext uri="{D42A27DB-BD31-4B8C-83A1-F6EECF244321}">
                <p14:modId xmlns:p14="http://schemas.microsoft.com/office/powerpoint/2010/main" val="3001258342"/>
              </p:ext>
            </p:extLst>
          </p:nvPr>
        </p:nvGraphicFramePr>
        <p:xfrm>
          <a:off x="1472518" y="555268"/>
          <a:ext cx="7404782" cy="61630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CuadroTexto 7">
            <a:extLst>
              <a:ext uri="{FF2B5EF4-FFF2-40B4-BE49-F238E27FC236}">
                <a16:creationId xmlns:a16="http://schemas.microsoft.com/office/drawing/2014/main" id="{A80AA98D-B8BF-415F-81EB-803AEFDE2B52}"/>
              </a:ext>
            </a:extLst>
          </p:cNvPr>
          <p:cNvSpPr txBox="1"/>
          <p:nvPr/>
        </p:nvSpPr>
        <p:spPr>
          <a:xfrm>
            <a:off x="536437" y="1825676"/>
            <a:ext cx="11494740" cy="2585323"/>
          </a:xfrm>
          <a:prstGeom prst="rect">
            <a:avLst/>
          </a:prstGeom>
          <a:noFill/>
        </p:spPr>
        <p:txBody>
          <a:bodyPr wrap="square" rtlCol="0">
            <a:spAutoFit/>
          </a:bodyPr>
          <a:lstStyle/>
          <a:p>
            <a:pPr marL="285750" indent="-285750">
              <a:buFont typeface="Arial" panose="020B0604020202020204" pitchFamily="34" charset="0"/>
              <a:buChar char="•"/>
            </a:pPr>
            <a:r>
              <a:rPr lang="es-ES" dirty="0"/>
              <a:t>Debido a la naturaleza de su materia prima, los tornillos de nylon y fijaciones plásticas, ofrecen nuevas posibilidades de diseño y aplicaciones representando un ahorro en costes respecto a fijaciones fabricadas en otros materiales.</a:t>
            </a:r>
            <a:br>
              <a:rPr lang="es-ES" dirty="0"/>
            </a:br>
            <a:endParaRPr lang="es-ES" dirty="0"/>
          </a:p>
          <a:p>
            <a:pPr marL="285750" indent="-285750">
              <a:buFont typeface="Arial" panose="020B0604020202020204" pitchFamily="34" charset="0"/>
              <a:buChar char="•"/>
            </a:pPr>
            <a:r>
              <a:rPr lang="es-ES" dirty="0"/>
              <a:t>Las principales características y ventajas son: </a:t>
            </a:r>
          </a:p>
          <a:p>
            <a:endParaRPr lang="es-ES" dirty="0"/>
          </a:p>
          <a:p>
            <a:pPr marL="342900" indent="-342900">
              <a:buFont typeface="+mj-lt"/>
              <a:buAutoNum type="alphaLcParenR"/>
            </a:pPr>
            <a:r>
              <a:rPr lang="es-ES" dirty="0"/>
              <a:t>bajo peso de las piezas.</a:t>
            </a:r>
          </a:p>
          <a:p>
            <a:pPr marL="342900" indent="-342900">
              <a:buFont typeface="+mj-lt"/>
              <a:buAutoNum type="alphaLcParenR"/>
            </a:pPr>
            <a:r>
              <a:rPr lang="es-ES" dirty="0"/>
              <a:t>elasticidad aislamiento eléctrico.</a:t>
            </a:r>
          </a:p>
          <a:p>
            <a:pPr marL="342900" indent="-342900">
              <a:buFont typeface="+mj-lt"/>
              <a:buAutoNum type="alphaLcParenR"/>
            </a:pPr>
            <a:r>
              <a:rPr lang="es-ES" dirty="0"/>
              <a:t>gran resistencia a grietas.</a:t>
            </a:r>
          </a:p>
          <a:p>
            <a:pPr marL="342900" indent="-342900">
              <a:buFont typeface="+mj-lt"/>
              <a:buAutoNum type="alphaLcParenR"/>
            </a:pPr>
            <a:r>
              <a:rPr lang="es-ES" dirty="0"/>
              <a:t>resistencia a la corrosión y resistencia a productos químicos y a la intemperie.</a:t>
            </a:r>
          </a:p>
        </p:txBody>
      </p:sp>
      <p:graphicFrame>
        <p:nvGraphicFramePr>
          <p:cNvPr id="4" name="Diagrama 3">
            <a:extLst>
              <a:ext uri="{FF2B5EF4-FFF2-40B4-BE49-F238E27FC236}">
                <a16:creationId xmlns:a16="http://schemas.microsoft.com/office/drawing/2014/main" id="{6BE9226B-BA7D-4D50-BB0C-293FBD1F96EC}"/>
              </a:ext>
            </a:extLst>
          </p:cNvPr>
          <p:cNvGraphicFramePr/>
          <p:nvPr>
            <p:extLst>
              <p:ext uri="{D42A27DB-BD31-4B8C-83A1-F6EECF244321}">
                <p14:modId xmlns:p14="http://schemas.microsoft.com/office/powerpoint/2010/main" val="1421756205"/>
              </p:ext>
            </p:extLst>
          </p:nvPr>
        </p:nvGraphicFramePr>
        <p:xfrm>
          <a:off x="66442" y="43552"/>
          <a:ext cx="4365362" cy="36933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8714883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Diagrama 6">
            <a:extLst>
              <a:ext uri="{FF2B5EF4-FFF2-40B4-BE49-F238E27FC236}">
                <a16:creationId xmlns:a16="http://schemas.microsoft.com/office/drawing/2014/main" id="{0887A711-DF39-422B-BCB3-A80130C0E542}"/>
              </a:ext>
            </a:extLst>
          </p:cNvPr>
          <p:cNvGraphicFramePr/>
          <p:nvPr>
            <p:extLst>
              <p:ext uri="{D42A27DB-BD31-4B8C-83A1-F6EECF244321}">
                <p14:modId xmlns:p14="http://schemas.microsoft.com/office/powerpoint/2010/main" val="3303008050"/>
              </p:ext>
            </p:extLst>
          </p:nvPr>
        </p:nvGraphicFramePr>
        <p:xfrm>
          <a:off x="2644093" y="602894"/>
          <a:ext cx="5921409" cy="3693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Rectangle 1">
            <a:extLst>
              <a:ext uri="{FF2B5EF4-FFF2-40B4-BE49-F238E27FC236}">
                <a16:creationId xmlns:a16="http://schemas.microsoft.com/office/drawing/2014/main" id="{8CA25D0B-EDA7-42DD-834A-01C0877B35D5}"/>
              </a:ext>
            </a:extLst>
          </p:cNvPr>
          <p:cNvSpPr>
            <a:spLocks noChangeArrowheads="1"/>
          </p:cNvSpPr>
          <p:nvPr/>
        </p:nvSpPr>
        <p:spPr bwMode="auto">
          <a:xfrm>
            <a:off x="406400" y="1428074"/>
            <a:ext cx="11379200" cy="4739759"/>
          </a:xfrm>
          <a:prstGeom prst="rect">
            <a:avLst/>
          </a:prstGeom>
          <a:noFill/>
          <a:ln>
            <a:noFill/>
          </a:ln>
          <a:effec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1000" b="1" i="0" u="none" strike="noStrike" cap="none" normalizeH="0" baseline="0" dirty="0">
                <a:ln>
                  <a:noFill/>
                </a:ln>
                <a:solidFill>
                  <a:srgbClr val="666666"/>
                </a:solidFill>
                <a:effectLst/>
                <a:latin typeface="Open Sans"/>
              </a:rPr>
              <a:t>Ventajas:</a:t>
            </a:r>
            <a:endParaRPr kumimoji="0" lang="es-ES" altLang="es-ES" sz="8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0" i="0" u="none" strike="noStrike" cap="none" normalizeH="0" baseline="0" dirty="0">
                <a:ln>
                  <a:noFill/>
                </a:ln>
                <a:solidFill>
                  <a:srgbClr val="666666"/>
                </a:solidFill>
                <a:effectLst/>
                <a:latin typeface="Open Sans"/>
              </a:rPr>
              <a:t>La revolución que supone para manufactura de productos. Una sola impresión 3D es capaz de realizar infinidad de productos distintos. Gran parte de la manufactura actual, se realiza con máquinas específicas cuya función está limitada y si el producto cambia, la máquina también debe readaptarse o cambiarse.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1" i="0" u="none" strike="noStrike" cap="none" normalizeH="0" baseline="0" dirty="0">
                <a:ln>
                  <a:noFill/>
                </a:ln>
                <a:solidFill>
                  <a:srgbClr val="666666"/>
                </a:solidFill>
                <a:effectLst/>
                <a:latin typeface="Open Sans"/>
              </a:rPr>
              <a:t>Flexibilidad y prototipado rápido. </a:t>
            </a:r>
            <a:r>
              <a:rPr kumimoji="0" lang="es-ES" altLang="es-ES" sz="1000" b="0" i="0" u="none" strike="noStrike" cap="none" normalizeH="0" baseline="0" dirty="0">
                <a:ln>
                  <a:noFill/>
                </a:ln>
                <a:solidFill>
                  <a:srgbClr val="666666"/>
                </a:solidFill>
                <a:effectLst/>
                <a:latin typeface="Open Sans"/>
              </a:rPr>
              <a:t>Permite realizar prototipos de productos con facilidad, lo que puede implicar una mejora en el diseño.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1" i="0" u="none" strike="noStrike" cap="none" normalizeH="0" baseline="0" dirty="0">
                <a:ln>
                  <a:noFill/>
                </a:ln>
                <a:solidFill>
                  <a:srgbClr val="666666"/>
                </a:solidFill>
                <a:effectLst/>
                <a:latin typeface="Open Sans"/>
              </a:rPr>
              <a:t>Reducción de costes. </a:t>
            </a:r>
            <a:r>
              <a:rPr kumimoji="0" lang="es-ES" altLang="es-ES" sz="1000" b="0" i="0" u="none" strike="noStrike" cap="none" normalizeH="0" baseline="0" dirty="0">
                <a:ln>
                  <a:noFill/>
                </a:ln>
                <a:solidFill>
                  <a:srgbClr val="666666"/>
                </a:solidFill>
                <a:effectLst/>
                <a:latin typeface="Open Sans"/>
              </a:rPr>
              <a:t>La producción puede realizarse desde casa.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1" i="0" u="none" strike="noStrike" cap="none" normalizeH="0" baseline="0" dirty="0">
                <a:ln>
                  <a:noFill/>
                </a:ln>
                <a:solidFill>
                  <a:srgbClr val="666666"/>
                </a:solidFill>
                <a:effectLst/>
                <a:latin typeface="Open Sans"/>
              </a:rPr>
              <a:t>Personalización. </a:t>
            </a:r>
            <a:r>
              <a:rPr kumimoji="0" lang="es-ES" altLang="es-ES" sz="1000" b="0" i="0" u="none" strike="noStrike" cap="none" normalizeH="0" baseline="0" dirty="0">
                <a:ln>
                  <a:noFill/>
                </a:ln>
                <a:solidFill>
                  <a:srgbClr val="666666"/>
                </a:solidFill>
                <a:effectLst/>
                <a:latin typeface="Open Sans"/>
              </a:rPr>
              <a:t>La posibilidad de realizar tus propias prendas, objetos, productos… de forma personalizada y exclusiva.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1" i="0" u="none" strike="noStrike" cap="none" normalizeH="0" baseline="0" dirty="0">
                <a:ln>
                  <a:noFill/>
                </a:ln>
                <a:solidFill>
                  <a:srgbClr val="666666"/>
                </a:solidFill>
                <a:effectLst/>
                <a:latin typeface="Open Sans"/>
              </a:rPr>
              <a:t>Nueva industria y sector.</a:t>
            </a:r>
            <a:r>
              <a:rPr kumimoji="0" lang="es-ES" altLang="es-ES" sz="1000" b="0" i="0" u="none" strike="noStrike" cap="none" normalizeH="0" baseline="0" dirty="0">
                <a:ln>
                  <a:noFill/>
                </a:ln>
                <a:solidFill>
                  <a:srgbClr val="666666"/>
                </a:solidFill>
                <a:effectLst/>
                <a:latin typeface="Open Sans"/>
              </a:rPr>
              <a:t> Creará nuevos puestos de trabajo, y nuevas formas de negocio.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1" i="0" u="none" strike="noStrike" cap="none" normalizeH="0" baseline="0" dirty="0">
                <a:ln>
                  <a:noFill/>
                </a:ln>
                <a:solidFill>
                  <a:srgbClr val="666666"/>
                </a:solidFill>
                <a:effectLst/>
                <a:latin typeface="Open Sans"/>
              </a:rPr>
              <a:t>Aplicaciones múltiples aún por descubrir.</a:t>
            </a:r>
            <a:r>
              <a:rPr kumimoji="0" lang="es-ES" altLang="es-ES" sz="1000" b="0" i="0" u="none" strike="noStrike" cap="none" normalizeH="0" baseline="0" dirty="0">
                <a:ln>
                  <a:noFill/>
                </a:ln>
                <a:solidFill>
                  <a:srgbClr val="666666"/>
                </a:solidFill>
                <a:effectLst/>
                <a:latin typeface="Open Sans"/>
              </a:rPr>
              <a:t> En el campo de la medicina encontramos aplicaciones sorprendentes, como por ejemplo: la creación de prótesis o incluso la impresión de tejidos orgánicos. La impresión 3D tiene mucho campo por recorrer y cada vez se aplicará más campos.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0" i="0" u="none" strike="noStrike" cap="none" normalizeH="0" baseline="0" dirty="0">
                <a:ln>
                  <a:noFill/>
                </a:ln>
                <a:solidFill>
                  <a:srgbClr val="666666"/>
                </a:solidFill>
                <a:effectLst/>
                <a:latin typeface="Open Sans"/>
              </a:rPr>
              <a:t>Muchos negocios se verán ampliamente favorecidos, como los joyeros, ya que al poder imprimir en cera la impresora 3D, al hacer anillos, simplemente realizan el molde en un archivo y el dispositivo tecnológico los imprime.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0" i="0" u="none" strike="noStrike" cap="none" normalizeH="0" baseline="0" dirty="0">
                <a:ln>
                  <a:noFill/>
                </a:ln>
                <a:solidFill>
                  <a:srgbClr val="666666"/>
                </a:solidFill>
                <a:effectLst/>
                <a:latin typeface="Open Sans"/>
              </a:rPr>
              <a:t>Para los diseñadores industriales crear un objeto industrial, lo pueden ver en un prototipo de plástico.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0" i="0" u="none" strike="noStrike" cap="none" normalizeH="0" baseline="0" dirty="0">
                <a:ln>
                  <a:noFill/>
                </a:ln>
                <a:solidFill>
                  <a:srgbClr val="666666"/>
                </a:solidFill>
                <a:effectLst/>
                <a:latin typeface="Open Sans"/>
              </a:rPr>
              <a:t>Hacer réplicas de objetos que necesitemos. Por ejemplo, diseñando un producto mecánico para vender, y tenemos un clavo, pero necesitamos otro igual, podemos crearlo. Si se nos ha roto una pieza de un objeto, podemos crearla para arreglarlo.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0" i="0" u="none" strike="noStrike" cap="none" normalizeH="0" baseline="0" dirty="0">
                <a:ln>
                  <a:noFill/>
                </a:ln>
                <a:solidFill>
                  <a:srgbClr val="666666"/>
                </a:solidFill>
                <a:effectLst/>
                <a:latin typeface="Open Sans"/>
              </a:rPr>
              <a:t>Ahora se puede realizar objetos con plástico, cera y goma, probablemente en un tiempo otros materiales estarán involucrados y el abanico de productos que se podrán hacer cambiará bastante la forma de vivir tal como la conocemos.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0" i="0" u="none" strike="noStrike" cap="none" normalizeH="0" baseline="0" dirty="0">
                <a:ln>
                  <a:noFill/>
                </a:ln>
                <a:solidFill>
                  <a:srgbClr val="666666"/>
                </a:solidFill>
                <a:effectLst/>
                <a:latin typeface="Open Sans"/>
              </a:rPr>
              <a:t>Las empresas en vez de tener un sistema de automatización para llevar a cabo un producto comercial, podrán en juego las impresoras en 3D para reducir los costos en cuanto a maquinarias, y para que los productos no tengan errores en cuanto a diseño ya que los podrán corregir con el ordenador.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1000" b="0" i="0" u="none" strike="noStrike" cap="none" normalizeH="0" baseline="0" dirty="0">
              <a:ln>
                <a:noFill/>
              </a:ln>
              <a:solidFill>
                <a:srgbClr val="666666"/>
              </a:solidFill>
              <a:effectLst/>
              <a:latin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endParaRPr lang="es-ES" altLang="es-ES" sz="1000" dirty="0">
              <a:solidFill>
                <a:srgbClr val="666666"/>
              </a:solidFill>
              <a:latin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1000" b="1" i="0" u="none" strike="noStrike" cap="none" normalizeH="0" baseline="0" dirty="0">
                <a:ln>
                  <a:noFill/>
                </a:ln>
                <a:solidFill>
                  <a:srgbClr val="666666"/>
                </a:solidFill>
                <a:effectLst/>
                <a:latin typeface="Open Sans"/>
              </a:rPr>
              <a:t>Desventajas:</a:t>
            </a:r>
            <a:endParaRPr kumimoji="0" lang="es-ES" altLang="es-ES" sz="8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1" i="0" u="none" strike="noStrike" cap="none" normalizeH="0" baseline="0" dirty="0">
                <a:ln>
                  <a:noFill/>
                </a:ln>
                <a:solidFill>
                  <a:srgbClr val="666666"/>
                </a:solidFill>
                <a:effectLst/>
                <a:latin typeface="Open Sans"/>
              </a:rPr>
              <a:t>Disminución de puesto de trabajo.</a:t>
            </a:r>
            <a:r>
              <a:rPr kumimoji="0" lang="es-ES" altLang="es-ES" sz="1000" b="0" i="0" u="none" strike="noStrike" cap="none" normalizeH="0" baseline="0" dirty="0">
                <a:ln>
                  <a:noFill/>
                </a:ln>
                <a:solidFill>
                  <a:srgbClr val="666666"/>
                </a:solidFill>
                <a:effectLst/>
                <a:latin typeface="Open Sans"/>
              </a:rPr>
              <a:t> La elaboración propia de los productos, y la disminución de maquinaria puede conllevar menos puestos de trabajo en la manufactura.</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1" i="0" u="none" strike="noStrike" cap="none" normalizeH="0" baseline="0" dirty="0">
                <a:ln>
                  <a:noFill/>
                </a:ln>
                <a:solidFill>
                  <a:srgbClr val="666666"/>
                </a:solidFill>
                <a:effectLst/>
                <a:latin typeface="Open Sans"/>
              </a:rPr>
              <a:t>Vulneración de los derechos de autor.</a:t>
            </a:r>
            <a:r>
              <a:rPr kumimoji="0" lang="es-ES" altLang="es-ES" sz="1000" b="0" i="0" u="none" strike="noStrike" cap="none" normalizeH="0" baseline="0" dirty="0">
                <a:ln>
                  <a:noFill/>
                </a:ln>
                <a:solidFill>
                  <a:srgbClr val="666666"/>
                </a:solidFill>
                <a:effectLst/>
                <a:latin typeface="Open Sans"/>
              </a:rPr>
              <a:t> La réplica de objetos con copyright, será difícil de controlar pues los escáneres 3D permiten la réplica de cualquier objeto.</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1" i="0" u="none" strike="noStrike" cap="none" normalizeH="0" baseline="0" dirty="0">
                <a:ln>
                  <a:noFill/>
                </a:ln>
                <a:solidFill>
                  <a:srgbClr val="666666"/>
                </a:solidFill>
                <a:effectLst/>
                <a:latin typeface="Open Sans"/>
              </a:rPr>
              <a:t>Usos malintencionados</a:t>
            </a:r>
            <a:r>
              <a:rPr kumimoji="0" lang="es-ES" altLang="es-ES" sz="1000" b="0" i="0" u="none" strike="noStrike" cap="none" normalizeH="0" baseline="0" dirty="0">
                <a:ln>
                  <a:noFill/>
                </a:ln>
                <a:solidFill>
                  <a:srgbClr val="666666"/>
                </a:solidFill>
                <a:effectLst/>
                <a:latin typeface="Open Sans"/>
              </a:rPr>
              <a:t> de la tecnología. Lamentablemente, existe la posibilidad de crear objetos tales como armas de fuego, y el peligro de generalizar este tipo de objetos.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1" i="0" u="none" strike="noStrike" cap="none" normalizeH="0" baseline="0" dirty="0">
                <a:ln>
                  <a:noFill/>
                </a:ln>
                <a:solidFill>
                  <a:srgbClr val="666666"/>
                </a:solidFill>
                <a:effectLst/>
                <a:latin typeface="Open Sans"/>
              </a:rPr>
              <a:t>Aumento de productos inútiles.</a:t>
            </a:r>
            <a:endParaRPr kumimoji="0" lang="es-ES" altLang="es-ES" sz="1000" b="0" i="0" u="none" strike="noStrike" cap="none" normalizeH="0" baseline="0" dirty="0">
              <a:ln>
                <a:noFill/>
              </a:ln>
              <a:solidFill>
                <a:srgbClr val="666666"/>
              </a:solidFill>
              <a:effectLst/>
              <a:latin typeface="Open Sans"/>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0" i="0" u="none" strike="noStrike" cap="none" normalizeH="0" baseline="0" dirty="0">
                <a:ln>
                  <a:noFill/>
                </a:ln>
                <a:solidFill>
                  <a:srgbClr val="666666"/>
                </a:solidFill>
                <a:effectLst/>
                <a:latin typeface="Open Sans"/>
              </a:rPr>
              <a:t>Los precios son muy elevados.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0" i="0" u="none" strike="noStrike" cap="none" normalizeH="0" baseline="0" dirty="0">
                <a:ln>
                  <a:noFill/>
                </a:ln>
                <a:solidFill>
                  <a:srgbClr val="666666"/>
                </a:solidFill>
                <a:effectLst/>
                <a:latin typeface="Open Sans"/>
              </a:rPr>
              <a:t>Muchas compañías se van a ver beneficiadas, muchas se van a ver perjudicadas ya que sus negocios se pueden llegar a perder. Por ejemplo, las empresas que diseñan y producen juguetes, o artículos para la decoración del hogar.</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s-ES" altLang="es-ES" sz="1000" b="0" i="0" u="none" strike="noStrike" cap="none" normalizeH="0" baseline="0" dirty="0">
                <a:ln>
                  <a:noFill/>
                </a:ln>
                <a:solidFill>
                  <a:srgbClr val="666666"/>
                </a:solidFill>
                <a:effectLst/>
                <a:latin typeface="Open Sans"/>
              </a:rPr>
              <a:t>Un artículo o prototipo se producirá o imprimirá en 3 dimensiones en alrededor de unas 2 horas.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1800" b="0" i="0" u="none" strike="noStrike" cap="none" normalizeH="0" baseline="0" dirty="0">
              <a:ln>
                <a:noFill/>
              </a:ln>
              <a:solidFill>
                <a:schemeClr val="tx1"/>
              </a:solidFill>
              <a:effectLst/>
              <a:latin typeface="Arial" panose="020B0604020202020204" pitchFamily="34" charset="0"/>
            </a:endParaRPr>
          </a:p>
        </p:txBody>
      </p:sp>
      <p:grpSp>
        <p:nvGrpSpPr>
          <p:cNvPr id="4" name="Grupo 3">
            <a:extLst>
              <a:ext uri="{FF2B5EF4-FFF2-40B4-BE49-F238E27FC236}">
                <a16:creationId xmlns:a16="http://schemas.microsoft.com/office/drawing/2014/main" id="{39DC6B91-3562-479A-A855-9C6480F777CD}"/>
              </a:ext>
            </a:extLst>
          </p:cNvPr>
          <p:cNvGrpSpPr/>
          <p:nvPr/>
        </p:nvGrpSpPr>
        <p:grpSpPr>
          <a:xfrm>
            <a:off x="71162" y="81709"/>
            <a:ext cx="4365362" cy="369281"/>
            <a:chOff x="0" y="25"/>
            <a:chExt cx="4365362" cy="369281"/>
          </a:xfrm>
        </p:grpSpPr>
        <p:sp>
          <p:nvSpPr>
            <p:cNvPr id="5" name="Rectángulo: esquinas redondeadas 4">
              <a:extLst>
                <a:ext uri="{FF2B5EF4-FFF2-40B4-BE49-F238E27FC236}">
                  <a16:creationId xmlns:a16="http://schemas.microsoft.com/office/drawing/2014/main" id="{CEBA25A0-2C0B-4E66-B378-C00F0CA931D7}"/>
                </a:ext>
              </a:extLst>
            </p:cNvPr>
            <p:cNvSpPr/>
            <p:nvPr/>
          </p:nvSpPr>
          <p:spPr>
            <a:xfrm>
              <a:off x="0" y="25"/>
              <a:ext cx="4365362" cy="369281"/>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Rectángulo: esquinas redondeadas 4">
              <a:extLst>
                <a:ext uri="{FF2B5EF4-FFF2-40B4-BE49-F238E27FC236}">
                  <a16:creationId xmlns:a16="http://schemas.microsoft.com/office/drawing/2014/main" id="{C00FB2AA-CF05-4C81-99F9-AFCA5F1512F1}"/>
                </a:ext>
              </a:extLst>
            </p:cNvPr>
            <p:cNvSpPr txBox="1"/>
            <p:nvPr/>
          </p:nvSpPr>
          <p:spPr>
            <a:xfrm>
              <a:off x="18027" y="18052"/>
              <a:ext cx="4329308" cy="3332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kern="1200" dirty="0"/>
                <a:t>CONCLUSIONES</a:t>
              </a:r>
            </a:p>
          </p:txBody>
        </p:sp>
      </p:grpSp>
    </p:spTree>
    <p:extLst>
      <p:ext uri="{BB962C8B-B14F-4D97-AF65-F5344CB8AC3E}">
        <p14:creationId xmlns:p14="http://schemas.microsoft.com/office/powerpoint/2010/main" val="41223910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6DAD20D4-05A3-4A8B-B710-49CA4A852D22}"/>
              </a:ext>
            </a:extLst>
          </p:cNvPr>
          <p:cNvSpPr>
            <a:spLocks noChangeArrowheads="1"/>
          </p:cNvSpPr>
          <p:nvPr/>
        </p:nvSpPr>
        <p:spPr bwMode="auto">
          <a:xfrm>
            <a:off x="473076" y="2008138"/>
            <a:ext cx="9194800" cy="230832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1000" b="1" i="0" u="none" strike="noStrike" cap="none" normalizeH="0" baseline="0" dirty="0">
                <a:ln>
                  <a:noFill/>
                </a:ln>
                <a:solidFill>
                  <a:srgbClr val="666666"/>
                </a:solidFill>
                <a:effectLst/>
                <a:latin typeface="Open Sans"/>
              </a:rPr>
              <a:t>Ventajas:</a:t>
            </a:r>
            <a:endParaRPr kumimoji="0" lang="es-ES" altLang="es-ES" sz="800" b="1" i="0" u="none" strike="noStrike" cap="none" normalizeH="0" baseline="0" dirty="0">
              <a:ln>
                <a:noFill/>
              </a:ln>
              <a:solidFill>
                <a:schemeClr val="tx1"/>
              </a:solidFill>
              <a:effectLst/>
            </a:endParaRPr>
          </a:p>
          <a:p>
            <a:pPr marL="171450" indent="-171450">
              <a:buFont typeface="Arial" panose="020B0604020202020204" pitchFamily="34" charset="0"/>
              <a:buChar char="•"/>
            </a:pPr>
            <a:r>
              <a:rPr lang="es-ES" sz="1000" dirty="0">
                <a:latin typeface="Open Sans"/>
              </a:rPr>
              <a:t>Producción rápida.</a:t>
            </a:r>
          </a:p>
          <a:p>
            <a:pPr marL="171450" indent="-171450">
              <a:buFont typeface="Arial" panose="020B0604020202020204" pitchFamily="34" charset="0"/>
              <a:buChar char="•"/>
            </a:pPr>
            <a:r>
              <a:rPr lang="es-ES" sz="1000" dirty="0">
                <a:latin typeface="Open Sans"/>
              </a:rPr>
              <a:t>Bajos costes de mano de obra.</a:t>
            </a:r>
          </a:p>
          <a:p>
            <a:pPr marL="171450" indent="-171450">
              <a:buFont typeface="Arial" panose="020B0604020202020204" pitchFamily="34" charset="0"/>
              <a:buChar char="•"/>
            </a:pPr>
            <a:r>
              <a:rPr lang="es-ES" sz="1000" dirty="0">
                <a:latin typeface="Open Sans"/>
              </a:rPr>
              <a:t>Flexibilidad de diseño.</a:t>
            </a:r>
          </a:p>
          <a:p>
            <a:pPr marL="171450" indent="-171450">
              <a:buFont typeface="Arial" panose="020B0604020202020204" pitchFamily="34" charset="0"/>
              <a:buChar char="•"/>
            </a:pPr>
            <a:r>
              <a:rPr lang="es-ES" sz="1000" dirty="0">
                <a:latin typeface="Open Sans"/>
              </a:rPr>
              <a:t>Producción de alto rendimiento.</a:t>
            </a:r>
          </a:p>
          <a:p>
            <a:pPr marL="171450" indent="-171450">
              <a:buFont typeface="Arial" panose="020B0604020202020204" pitchFamily="34" charset="0"/>
              <a:buChar char="•"/>
            </a:pPr>
            <a:r>
              <a:rPr lang="es-ES" sz="1000" dirty="0">
                <a:latin typeface="Open Sans"/>
              </a:rPr>
              <a:t>Se pueden utilizar varios materiales al mismo tiempo.</a:t>
            </a:r>
          </a:p>
          <a:p>
            <a:pPr marL="171450" indent="-171450">
              <a:buFont typeface="Arial" panose="020B0604020202020204" pitchFamily="34" charset="0"/>
              <a:buChar char="•"/>
            </a:pPr>
            <a:r>
              <a:rPr lang="es-ES" sz="1000" dirty="0">
                <a:latin typeface="Open Sans"/>
              </a:rPr>
              <a:t>Se puede utilizar para producir piezas muy pequeñas.</a:t>
            </a:r>
          </a:p>
          <a:p>
            <a:pPr marL="171450" indent="-171450">
              <a:buFont typeface="Arial" panose="020B0604020202020204" pitchFamily="34" charset="0"/>
              <a:buChar char="•"/>
            </a:pPr>
            <a:r>
              <a:rPr lang="es-ES" sz="1000" dirty="0">
                <a:latin typeface="Open Sans"/>
              </a:rPr>
              <a:t>Deja poca chatarra de postproducción.</a:t>
            </a:r>
          </a:p>
          <a:p>
            <a:pPr marL="171450" indent="-171450">
              <a:buFont typeface="Arial" panose="020B0604020202020204" pitchFamily="34" charset="0"/>
              <a:buChar char="•"/>
            </a:pPr>
            <a:r>
              <a:rPr lang="es-ES" sz="1000" dirty="0">
                <a:latin typeface="Open Sans"/>
              </a:rPr>
              <a:t>Posibilidad de incluir insertos.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1000" b="0" i="0" u="none" strike="noStrike" cap="none" normalizeH="0" baseline="0" dirty="0">
              <a:ln>
                <a:noFill/>
              </a:ln>
              <a:solidFill>
                <a:srgbClr val="666666"/>
              </a:solidFill>
              <a:effectLst/>
              <a:latin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endParaRPr lang="es-ES" altLang="es-ES" sz="1000" dirty="0">
              <a:solidFill>
                <a:srgbClr val="666666"/>
              </a:solidFill>
              <a:latin typeface="Open Sans"/>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1000" b="1" i="0" u="none" strike="noStrike" cap="none" normalizeH="0" baseline="0" dirty="0">
                <a:ln>
                  <a:noFill/>
                </a:ln>
                <a:solidFill>
                  <a:srgbClr val="666666"/>
                </a:solidFill>
                <a:effectLst/>
                <a:latin typeface="Open Sans"/>
              </a:rPr>
              <a:t>Desventajas:</a:t>
            </a:r>
            <a:endParaRPr kumimoji="0" lang="es-ES" altLang="es-ES" sz="800" b="1" i="0" u="none" strike="noStrike" cap="none" normalizeH="0" baseline="0" dirty="0">
              <a:ln>
                <a:noFill/>
              </a:ln>
              <a:solidFill>
                <a:schemeClr val="tx1"/>
              </a:solidFill>
              <a:effectLst/>
            </a:endParaRPr>
          </a:p>
          <a:p>
            <a:pPr marL="171450" lvl="0" indent="-171450">
              <a:buFont typeface="Arial" panose="020B0604020202020204" pitchFamily="34" charset="0"/>
              <a:buChar char="•"/>
            </a:pPr>
            <a:r>
              <a:rPr lang="es-ES" sz="1000" dirty="0">
                <a:latin typeface="Open Sans"/>
              </a:rPr>
              <a:t>Moldeo por inyección de piezas de plástico todavía tiene algunas desventajas a tener en cuenta. </a:t>
            </a:r>
          </a:p>
          <a:p>
            <a:pPr marL="171450" lvl="0" indent="-171450">
              <a:buFont typeface="Arial" panose="020B0604020202020204" pitchFamily="34" charset="0"/>
              <a:buChar char="•"/>
            </a:pPr>
            <a:r>
              <a:rPr lang="es-ES" sz="1000" dirty="0">
                <a:latin typeface="Open Sans"/>
              </a:rPr>
              <a:t>El proceso es bastante caro inicialmente. Puede costar miles de EUROS o más para producir un molde inicial. </a:t>
            </a:r>
          </a:p>
          <a:p>
            <a:pPr marL="171450" lvl="0" indent="-171450">
              <a:buFont typeface="Arial" panose="020B0604020202020204" pitchFamily="34" charset="0"/>
              <a:buChar char="•"/>
            </a:pPr>
            <a:r>
              <a:rPr lang="es-ES" sz="1000" dirty="0">
                <a:latin typeface="Open Sans"/>
              </a:rPr>
              <a:t>La maquinaria también es bastante cara. Sin embargo, una vez que se superan estos costos iniciales, este proceso se paga solo y luego a través de la posteridad.</a:t>
            </a:r>
            <a:endParaRPr kumimoji="0" lang="es-ES" altLang="es-ES" sz="1000" b="0" i="0" u="none" strike="noStrike" cap="none" normalizeH="0" baseline="0" dirty="0">
              <a:ln>
                <a:noFill/>
              </a:ln>
              <a:solidFill>
                <a:schemeClr val="tx1"/>
              </a:solidFill>
              <a:effectLst/>
              <a:latin typeface="Open Sans"/>
            </a:endParaRPr>
          </a:p>
        </p:txBody>
      </p:sp>
      <p:graphicFrame>
        <p:nvGraphicFramePr>
          <p:cNvPr id="7" name="Diagrama 6">
            <a:extLst>
              <a:ext uri="{FF2B5EF4-FFF2-40B4-BE49-F238E27FC236}">
                <a16:creationId xmlns:a16="http://schemas.microsoft.com/office/drawing/2014/main" id="{336B2E3F-E721-4FFC-9B23-FAB538B028D9}"/>
              </a:ext>
            </a:extLst>
          </p:cNvPr>
          <p:cNvGraphicFramePr/>
          <p:nvPr>
            <p:extLst>
              <p:ext uri="{D42A27DB-BD31-4B8C-83A1-F6EECF244321}">
                <p14:modId xmlns:p14="http://schemas.microsoft.com/office/powerpoint/2010/main" val="3899012197"/>
              </p:ext>
            </p:extLst>
          </p:nvPr>
        </p:nvGraphicFramePr>
        <p:xfrm>
          <a:off x="1839911" y="698144"/>
          <a:ext cx="7237413" cy="36933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5" name="Grupo 4">
            <a:extLst>
              <a:ext uri="{FF2B5EF4-FFF2-40B4-BE49-F238E27FC236}">
                <a16:creationId xmlns:a16="http://schemas.microsoft.com/office/drawing/2014/main" id="{6F3A8104-8280-4AB7-A2D5-5EEDE7611766}"/>
              </a:ext>
            </a:extLst>
          </p:cNvPr>
          <p:cNvGrpSpPr/>
          <p:nvPr/>
        </p:nvGrpSpPr>
        <p:grpSpPr>
          <a:xfrm>
            <a:off x="62772" y="43173"/>
            <a:ext cx="4365362" cy="369281"/>
            <a:chOff x="0" y="25"/>
            <a:chExt cx="4365362" cy="369281"/>
          </a:xfrm>
        </p:grpSpPr>
        <p:sp>
          <p:nvSpPr>
            <p:cNvPr id="6" name="Rectángulo: esquinas redondeadas 5">
              <a:extLst>
                <a:ext uri="{FF2B5EF4-FFF2-40B4-BE49-F238E27FC236}">
                  <a16:creationId xmlns:a16="http://schemas.microsoft.com/office/drawing/2014/main" id="{0E074711-2449-4A8B-83EA-8C3DFD5B27A1}"/>
                </a:ext>
              </a:extLst>
            </p:cNvPr>
            <p:cNvSpPr/>
            <p:nvPr/>
          </p:nvSpPr>
          <p:spPr>
            <a:xfrm>
              <a:off x="0" y="25"/>
              <a:ext cx="4365362" cy="369281"/>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8" name="Rectángulo: esquinas redondeadas 4">
              <a:extLst>
                <a:ext uri="{FF2B5EF4-FFF2-40B4-BE49-F238E27FC236}">
                  <a16:creationId xmlns:a16="http://schemas.microsoft.com/office/drawing/2014/main" id="{6E3E4F51-329A-454F-916E-367FC0840A21}"/>
                </a:ext>
              </a:extLst>
            </p:cNvPr>
            <p:cNvSpPr txBox="1"/>
            <p:nvPr/>
          </p:nvSpPr>
          <p:spPr>
            <a:xfrm>
              <a:off x="18027" y="18052"/>
              <a:ext cx="4329308" cy="333227"/>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s-ES" sz="2000" kern="1200" dirty="0"/>
                <a:t>CONCLUSIONES</a:t>
              </a:r>
            </a:p>
          </p:txBody>
        </p:sp>
      </p:grpSp>
    </p:spTree>
    <p:extLst>
      <p:ext uri="{BB962C8B-B14F-4D97-AF65-F5344CB8AC3E}">
        <p14:creationId xmlns:p14="http://schemas.microsoft.com/office/powerpoint/2010/main" val="4046617890"/>
      </p:ext>
    </p:extLst>
  </p:cSld>
  <p:clrMapOvr>
    <a:masterClrMapping/>
  </p:clrMapOvr>
</p:sld>
</file>

<file path=ppt/theme/theme1.xml><?xml version="1.0" encoding="utf-8"?>
<a:theme xmlns:a="http://schemas.openxmlformats.org/drawingml/2006/main" name="Faceta">
  <a:themeElements>
    <a:clrScheme name="Faceta">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a">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a">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228</TotalTime>
  <Words>406</Words>
  <Application>Microsoft Office PowerPoint</Application>
  <PresentationFormat>Panorámica</PresentationFormat>
  <Paragraphs>110</Paragraphs>
  <Slides>10</Slides>
  <Notes>0</Notes>
  <HiddenSlides>0</HiddenSlides>
  <MMClips>0</MMClips>
  <ScaleCrop>false</ScaleCrop>
  <HeadingPairs>
    <vt:vector size="8" baseType="variant">
      <vt:variant>
        <vt:lpstr>Fuentes usadas</vt:lpstr>
      </vt:variant>
      <vt:variant>
        <vt:i4>6</vt:i4>
      </vt:variant>
      <vt:variant>
        <vt:lpstr>Tema</vt:lpstr>
      </vt:variant>
      <vt:variant>
        <vt:i4>1</vt:i4>
      </vt:variant>
      <vt:variant>
        <vt:lpstr>Servidores OLE incrustados</vt:lpstr>
      </vt:variant>
      <vt:variant>
        <vt:i4>1</vt:i4>
      </vt:variant>
      <vt:variant>
        <vt:lpstr>Títulos de diapositiva</vt:lpstr>
      </vt:variant>
      <vt:variant>
        <vt:i4>10</vt:i4>
      </vt:variant>
    </vt:vector>
  </HeadingPairs>
  <TitlesOfParts>
    <vt:vector size="18" baseType="lpstr">
      <vt:lpstr>Arial</vt:lpstr>
      <vt:lpstr>Calibri</vt:lpstr>
      <vt:lpstr>Open Sans</vt:lpstr>
      <vt:lpstr>Symbol</vt:lpstr>
      <vt:lpstr>Trebuchet MS</vt:lpstr>
      <vt:lpstr>Wingdings 3</vt:lpstr>
      <vt:lpstr>Faceta</vt:lpstr>
      <vt:lpstr>Presentación de Microsoft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Miguel Alcaraz Garcia</dc:creator>
  <cp:lastModifiedBy>Miguel Alcaraz Garcia</cp:lastModifiedBy>
  <cp:revision>37</cp:revision>
  <dcterms:created xsi:type="dcterms:W3CDTF">2019-07-25T16:17:23Z</dcterms:created>
  <dcterms:modified xsi:type="dcterms:W3CDTF">2019-07-25T21:39:31Z</dcterms:modified>
</cp:coreProperties>
</file>

<file path=docProps/thumbnail.jpeg>
</file>